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  <p:sldId id="267" r:id="rId15"/>
    <p:sldId id="269" r:id="rId16"/>
    <p:sldId id="275" r:id="rId17"/>
    <p:sldId id="271" r:id="rId18"/>
    <p:sldId id="274" r:id="rId19"/>
    <p:sldId id="270" r:id="rId20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uez Gomez, Vanesa" initials="RGV" lastIdx="1" clrIdx="0">
    <p:extLst>
      <p:ext uri="{19B8F6BF-5375-455C-9EA6-DF929625EA0E}">
        <p15:presenceInfo xmlns:p15="http://schemas.microsoft.com/office/powerpoint/2012/main" userId="Rodriguez Gomez, Vane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2643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77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74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 smtClean="0"/>
              <a:t>Feu clic aquí per editar l'estil de subtítols del patró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11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29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7738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397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319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9"/>
          <a:stretch>
            <a:fillRect/>
          </a:stretch>
        </p:blipFill>
        <p:spPr bwMode="auto">
          <a:xfrm>
            <a:off x="391099" y="6004397"/>
            <a:ext cx="1944688" cy="63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5"/>
          <a:stretch>
            <a:fillRect/>
          </a:stretch>
        </p:blipFill>
        <p:spPr bwMode="auto">
          <a:xfrm>
            <a:off x="9130405" y="6115050"/>
            <a:ext cx="25939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or recte 7"/>
          <p:cNvCxnSpPr/>
          <p:nvPr userDrawn="1"/>
        </p:nvCxnSpPr>
        <p:spPr>
          <a:xfrm>
            <a:off x="467620" y="6004397"/>
            <a:ext cx="11256760" cy="58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3647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177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99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 smtClean="0"/>
              <a:t>Editeu els estils de text del patró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006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8200" y="864973"/>
            <a:ext cx="10515600" cy="82571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265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89422-2F17-4991-A5EE-8A727387891E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555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432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164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231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50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194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9668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985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863863"/>
            <a:ext cx="10515600" cy="82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 smtClean="0"/>
              <a:t>Editeu els estils de text del patró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5A8-F268-49C3-AD1D-01E0B20D05E2}" type="datetimeFigureOut">
              <a:rPr lang="ca-ES" smtClean="0"/>
              <a:t>11/12/2020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B5FBF-7FB7-4A16-9C49-7B2B2EF50E55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t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0025" y="125734"/>
            <a:ext cx="11791950" cy="558742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9"/>
          <a:stretch>
            <a:fillRect/>
          </a:stretch>
        </p:blipFill>
        <p:spPr bwMode="auto">
          <a:xfrm>
            <a:off x="467620" y="6102652"/>
            <a:ext cx="1944688" cy="63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5"/>
          <a:stretch>
            <a:fillRect/>
          </a:stretch>
        </p:blipFill>
        <p:spPr bwMode="auto">
          <a:xfrm>
            <a:off x="9130405" y="6115050"/>
            <a:ext cx="25939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or recte 9"/>
          <p:cNvCxnSpPr/>
          <p:nvPr userDrawn="1"/>
        </p:nvCxnSpPr>
        <p:spPr>
          <a:xfrm>
            <a:off x="467620" y="6004397"/>
            <a:ext cx="11256760" cy="58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78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Editeu els estils de text del patró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89422-2F17-4991-A5EE-8A727387891E}" type="datetimeFigureOut">
              <a:rPr lang="ca-ES" smtClean="0"/>
              <a:t>11/12/2020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5F3F9-0C3F-420D-89CB-DCF8B5E8FDF8}" type="slidenum">
              <a:rPr lang="ca-ES" smtClean="0"/>
              <a:t>‹#›</a:t>
            </a:fld>
            <a:endParaRPr lang="ca-ES"/>
          </a:p>
        </p:txBody>
      </p:sp>
      <p:pic>
        <p:nvPicPr>
          <p:cNvPr id="7" name="Imat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0025" y="125734"/>
            <a:ext cx="11791950" cy="558742"/>
          </a:xfrm>
          <a:prstGeom prst="rect">
            <a:avLst/>
          </a:prstGeom>
        </p:spPr>
      </p:pic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39"/>
          <a:stretch>
            <a:fillRect/>
          </a:stretch>
        </p:blipFill>
        <p:spPr bwMode="auto">
          <a:xfrm>
            <a:off x="467620" y="6090255"/>
            <a:ext cx="1944688" cy="63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5"/>
          <a:stretch>
            <a:fillRect/>
          </a:stretch>
        </p:blipFill>
        <p:spPr bwMode="auto">
          <a:xfrm>
            <a:off x="8988425" y="6115050"/>
            <a:ext cx="25939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or recte 9"/>
          <p:cNvCxnSpPr/>
          <p:nvPr userDrawn="1"/>
        </p:nvCxnSpPr>
        <p:spPr>
          <a:xfrm>
            <a:off x="467620" y="6004397"/>
            <a:ext cx="11256760" cy="589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1.xml"/><Relationship Id="rId1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erveiocupacio.gencat.cat/web/.content/70_entitats_i_proveidors/ajuts-i-subvencions/Convocatories_2020/Convocatories/Contractacio_practiques_GJ/CTR_FITXA_PARTICIPANT_2020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erveiocupacio.gencat.cat/" TargetMode="External"/><Relationship Id="rId5" Type="http://schemas.openxmlformats.org/officeDocument/2006/relationships/hyperlink" Target="mailto:treballiformacio.soc@gencat.cat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subvencions.oficinadetreball.gencat.cat/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5.xml"/><Relationship Id="rId7" Type="http://schemas.openxmlformats.org/officeDocument/2006/relationships/hyperlink" Target="https://empresa.extranet.gencat.cat/impresos/AppJava/downloadFile.html?idDoc=G146NPTIF-044-00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8" y="680980"/>
            <a:ext cx="11468701" cy="5326120"/>
          </a:xfrm>
          <a:prstGeom prst="rect">
            <a:avLst/>
          </a:prstGeom>
        </p:spPr>
      </p:pic>
      <p:sp>
        <p:nvSpPr>
          <p:cNvPr id="6" name="Elipse 5">
            <a:hlinkClick r:id="rId3" action="ppaction://hlinksldjump"/>
          </p:cNvPr>
          <p:cNvSpPr/>
          <p:nvPr/>
        </p:nvSpPr>
        <p:spPr>
          <a:xfrm>
            <a:off x="692913" y="2425940"/>
            <a:ext cx="2185988" cy="2157411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Elipse 29">
            <a:hlinkClick r:id="rId4" action="ppaction://hlinksldjump"/>
          </p:cNvPr>
          <p:cNvSpPr/>
          <p:nvPr/>
        </p:nvSpPr>
        <p:spPr>
          <a:xfrm>
            <a:off x="2780404" y="1743840"/>
            <a:ext cx="1557337" cy="160020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Elipse 30">
            <a:hlinkClick r:id="rId5" action="ppaction://hlinksldjump"/>
          </p:cNvPr>
          <p:cNvSpPr/>
          <p:nvPr/>
        </p:nvSpPr>
        <p:spPr>
          <a:xfrm>
            <a:off x="2601218" y="3900329"/>
            <a:ext cx="1666875" cy="1652589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hlinkClick r:id="rId6" action="ppaction://hlinksldjump"/>
          </p:cNvPr>
          <p:cNvSpPr/>
          <p:nvPr/>
        </p:nvSpPr>
        <p:spPr>
          <a:xfrm>
            <a:off x="4204813" y="2543940"/>
            <a:ext cx="1967736" cy="1834068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32">
            <a:hlinkClick r:id="rId7" action="ppaction://hlinksldjump"/>
          </p:cNvPr>
          <p:cNvSpPr/>
          <p:nvPr/>
        </p:nvSpPr>
        <p:spPr>
          <a:xfrm>
            <a:off x="4553907" y="4583351"/>
            <a:ext cx="1181132" cy="1161177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>
            <a:hlinkClick r:id="rId8" action="ppaction://hlinksldjump"/>
          </p:cNvPr>
          <p:cNvSpPr/>
          <p:nvPr/>
        </p:nvSpPr>
        <p:spPr>
          <a:xfrm>
            <a:off x="5868725" y="4146034"/>
            <a:ext cx="1181132" cy="1161177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>
            <a:hlinkClick r:id="rId9" action="ppaction://hlinksldjump"/>
          </p:cNvPr>
          <p:cNvSpPr/>
          <p:nvPr/>
        </p:nvSpPr>
        <p:spPr>
          <a:xfrm>
            <a:off x="6406025" y="2120444"/>
            <a:ext cx="1448671" cy="143454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hlinkClick r:id="rId10" action="ppaction://hlinksldjump"/>
          </p:cNvPr>
          <p:cNvSpPr/>
          <p:nvPr/>
        </p:nvSpPr>
        <p:spPr>
          <a:xfrm>
            <a:off x="7391251" y="3471349"/>
            <a:ext cx="2082438" cy="1952464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Elipse 36">
            <a:hlinkClick r:id="rId11" action="ppaction://hlinksldjump"/>
          </p:cNvPr>
          <p:cNvSpPr/>
          <p:nvPr/>
        </p:nvSpPr>
        <p:spPr>
          <a:xfrm>
            <a:off x="9423974" y="2754076"/>
            <a:ext cx="1448671" cy="1434545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>
            <a:hlinkClick r:id="rId12" action="ppaction://hlinksldjump"/>
          </p:cNvPr>
          <p:cNvSpPr/>
          <p:nvPr/>
        </p:nvSpPr>
        <p:spPr>
          <a:xfrm>
            <a:off x="8229946" y="1743840"/>
            <a:ext cx="1282356" cy="1335176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>
            <a:hlinkClick r:id="rId13" action="ppaction://hlinksldjump"/>
          </p:cNvPr>
          <p:cNvSpPr/>
          <p:nvPr/>
        </p:nvSpPr>
        <p:spPr>
          <a:xfrm>
            <a:off x="9892307" y="4883979"/>
            <a:ext cx="554806" cy="521263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2" y="680980"/>
            <a:ext cx="10248530" cy="532516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24102" y="956751"/>
            <a:ext cx="780067" cy="728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4.B</a:t>
            </a:r>
            <a:endParaRPr lang="es-ES" dirty="0"/>
          </a:p>
        </p:txBody>
      </p:sp>
      <p:pic>
        <p:nvPicPr>
          <p:cNvPr id="7" name="Imagen 6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2" y="5297035"/>
            <a:ext cx="711535" cy="7091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05" y="680980"/>
            <a:ext cx="10141309" cy="5298906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561664" y="830067"/>
            <a:ext cx="652102" cy="63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5</a:t>
            </a:r>
            <a:endParaRPr lang="es-ES" dirty="0"/>
          </a:p>
        </p:txBody>
      </p:sp>
      <p:pic>
        <p:nvPicPr>
          <p:cNvPr id="8" name="Imagen 7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8" y="5270780"/>
            <a:ext cx="711535" cy="709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0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46" y="680980"/>
            <a:ext cx="10058627" cy="5358770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718211" y="876135"/>
            <a:ext cx="652102" cy="63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6</a:t>
            </a:r>
            <a:endParaRPr lang="es-ES" dirty="0"/>
          </a:p>
        </p:txBody>
      </p:sp>
      <p:pic>
        <p:nvPicPr>
          <p:cNvPr id="7" name="Imagen 6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1" y="5305051"/>
            <a:ext cx="711535" cy="709106"/>
          </a:xfrm>
          <a:prstGeom prst="rect">
            <a:avLst/>
          </a:prstGeom>
        </p:spPr>
      </p:pic>
      <p:pic>
        <p:nvPicPr>
          <p:cNvPr id="9" name="Imagen 8" descr="Flecha azul ilustración del vector. Ilustración de fondo ...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956" y="5122870"/>
            <a:ext cx="891287" cy="8912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40" y="680980"/>
            <a:ext cx="10565505" cy="5333177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449423" y="876924"/>
            <a:ext cx="802658" cy="785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6</a:t>
            </a:r>
            <a:r>
              <a:rPr lang="ca-ES" dirty="0" smtClean="0"/>
              <a:t>.1</a:t>
            </a:r>
            <a:endParaRPr lang="es-ES" dirty="0"/>
          </a:p>
        </p:txBody>
      </p:sp>
      <p:pic>
        <p:nvPicPr>
          <p:cNvPr id="7" name="Imagen 6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6" y="5314323"/>
            <a:ext cx="711535" cy="709106"/>
          </a:xfrm>
          <a:prstGeom prst="rect">
            <a:avLst/>
          </a:prstGeom>
        </p:spPr>
      </p:pic>
      <p:pic>
        <p:nvPicPr>
          <p:cNvPr id="9" name="Imagen 8" descr="Flecha azul ilustración del vector. Ilustración de fondo ...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956" y="5122870"/>
            <a:ext cx="891287" cy="8912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83" y="680980"/>
            <a:ext cx="9947947" cy="5276037"/>
          </a:xfrm>
          <a:prstGeom prst="rect">
            <a:avLst/>
          </a:prstGeom>
        </p:spPr>
      </p:pic>
      <p:pic>
        <p:nvPicPr>
          <p:cNvPr id="7" name="Imagen 6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0" y="5247911"/>
            <a:ext cx="711535" cy="709106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89990" y="776230"/>
            <a:ext cx="802658" cy="785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6</a:t>
            </a:r>
            <a:r>
              <a:rPr lang="ca-ES" dirty="0" smtClean="0"/>
              <a:t>.2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12068" y="863863"/>
            <a:ext cx="9641732" cy="826825"/>
          </a:xfrm>
        </p:spPr>
        <p:txBody>
          <a:bodyPr>
            <a:normAutofit fontScale="90000"/>
          </a:bodyPr>
          <a:lstStyle/>
          <a:p>
            <a:r>
              <a:rPr lang="ca-ES" sz="3600" dirty="0" smtClean="0"/>
              <a:t>Recopilar les dades de caràcter personal </a:t>
            </a:r>
            <a:br>
              <a:rPr lang="ca-ES" sz="3600" dirty="0" smtClean="0"/>
            </a:br>
            <a:r>
              <a:rPr lang="ca-ES" sz="3600" dirty="0" smtClean="0"/>
              <a:t>(Fitxa de participant FSE)</a:t>
            </a:r>
            <a:endParaRPr lang="ca-ES" sz="3600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a-ES" sz="2400" dirty="0" smtClean="0"/>
          </a:p>
          <a:p>
            <a:endParaRPr lang="ca-ES" sz="2400" dirty="0"/>
          </a:p>
          <a:p>
            <a:endParaRPr lang="ca-ES" sz="2400" dirty="0" smtClean="0"/>
          </a:p>
          <a:p>
            <a:r>
              <a:rPr lang="ca-ES" sz="2400" dirty="0" smtClean="0"/>
              <a:t>Veure </a:t>
            </a:r>
            <a:r>
              <a:rPr lang="ca-ES" sz="2400" dirty="0" smtClean="0">
                <a:hlinkClick r:id="rId2"/>
              </a:rPr>
              <a:t>guia de CTR </a:t>
            </a:r>
            <a:r>
              <a:rPr lang="ca-ES" sz="2400" dirty="0" smtClean="0"/>
              <a:t>(Gestió de </a:t>
            </a:r>
            <a:r>
              <a:rPr lang="ca-ES" sz="2400" dirty="0" err="1" smtClean="0"/>
              <a:t>ConTRactacions</a:t>
            </a:r>
            <a:r>
              <a:rPr lang="ca-ES" sz="2400" dirty="0" smtClean="0"/>
              <a:t>), </a:t>
            </a:r>
            <a:r>
              <a:rPr lang="ca-ES" sz="2400" dirty="0" smtClean="0"/>
              <a:t>Fitxa participant FSE (per seguir l’enllaç cal visualitzar-ho en mode presentació)</a:t>
            </a:r>
            <a:endParaRPr lang="ca-ES" sz="2400" dirty="0" smtClean="0"/>
          </a:p>
          <a:p>
            <a:pPr marL="0" indent="0">
              <a:buNone/>
            </a:pPr>
            <a:endParaRPr lang="ca-ES" sz="2400" dirty="0" smtClean="0"/>
          </a:p>
          <a:p>
            <a:pPr marL="0" indent="0">
              <a:buNone/>
            </a:pPr>
            <a:endParaRPr lang="ca-ES" sz="2400" dirty="0"/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88" y="892043"/>
            <a:ext cx="81693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7" y="680980"/>
            <a:ext cx="10590114" cy="531617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437596" y="871480"/>
            <a:ext cx="652102" cy="63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7</a:t>
            </a:r>
            <a:endParaRPr lang="es-ES" dirty="0"/>
          </a:p>
        </p:txBody>
      </p:sp>
      <p:pic>
        <p:nvPicPr>
          <p:cNvPr id="8" name="Imagen 7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0" y="5288051"/>
            <a:ext cx="711535" cy="709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3" y="680980"/>
            <a:ext cx="11353501" cy="532793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63239" y="791967"/>
            <a:ext cx="652102" cy="63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8</a:t>
            </a:r>
            <a:endParaRPr lang="es-ES" dirty="0"/>
          </a:p>
        </p:txBody>
      </p:sp>
      <p:pic>
        <p:nvPicPr>
          <p:cNvPr id="6" name="Imagen 5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6" y="5299808"/>
            <a:ext cx="711535" cy="70910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2307771" y="2162629"/>
            <a:ext cx="1422400" cy="27577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65" y="680980"/>
            <a:ext cx="11171850" cy="5295365"/>
          </a:xfrm>
          <a:prstGeom prst="rect">
            <a:avLst/>
          </a:prstGeom>
        </p:spPr>
      </p:pic>
      <p:pic>
        <p:nvPicPr>
          <p:cNvPr id="7" name="Imagen 6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5" y="5267239"/>
            <a:ext cx="711535" cy="7091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07475" y="2699657"/>
            <a:ext cx="357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hlinkClick r:id="rId5"/>
              </a:rPr>
              <a:t>areatransversalgj@gencat.cat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507475" y="3730171"/>
            <a:ext cx="357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6"/>
              </a:rPr>
              <a:t>https://serveiocupacio.gencat.cat/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2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680980"/>
            <a:ext cx="10817225" cy="534511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49423" y="790310"/>
            <a:ext cx="652102" cy="63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1</a:t>
            </a:r>
            <a:endParaRPr lang="es-ES" dirty="0"/>
          </a:p>
        </p:txBody>
      </p:sp>
      <p:pic>
        <p:nvPicPr>
          <p:cNvPr id="7" name="Imagen 6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3" y="5149949"/>
            <a:ext cx="711535" cy="709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35" y="799120"/>
            <a:ext cx="10571520" cy="519694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67133" y="922832"/>
            <a:ext cx="652102" cy="63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2</a:t>
            </a:r>
            <a:endParaRPr lang="es-ES" dirty="0"/>
          </a:p>
        </p:txBody>
      </p:sp>
      <p:pic>
        <p:nvPicPr>
          <p:cNvPr id="7" name="Imagen 6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9" y="5286962"/>
            <a:ext cx="711535" cy="70910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976914" y="4809908"/>
            <a:ext cx="6603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500" dirty="0">
                <a:ln w="0"/>
                <a:solidFill>
                  <a:schemeClr val="accent1">
                    <a:lumMod val="75000"/>
                  </a:schemeClr>
                </a:solidFill>
                <a:hlinkClick r:id="rId5"/>
              </a:rPr>
              <a:t>https://subvencions.oficinadetreball.gencat.cat</a:t>
            </a:r>
            <a:endParaRPr lang="es-ES" sz="2500" dirty="0">
              <a:ln w="0"/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87" y="680980"/>
            <a:ext cx="10012816" cy="5333929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87436" y="800250"/>
            <a:ext cx="652102" cy="63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3</a:t>
            </a:r>
            <a:endParaRPr lang="es-ES" dirty="0"/>
          </a:p>
        </p:txBody>
      </p:sp>
      <p:pic>
        <p:nvPicPr>
          <p:cNvPr id="7" name="Imagen 6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6" y="5305803"/>
            <a:ext cx="711535" cy="7091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55" y="695493"/>
            <a:ext cx="10557141" cy="5333929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576008" y="976155"/>
            <a:ext cx="652102" cy="631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4</a:t>
            </a:r>
            <a:endParaRPr lang="es-ES" dirty="0"/>
          </a:p>
        </p:txBody>
      </p:sp>
      <p:pic>
        <p:nvPicPr>
          <p:cNvPr id="8" name="Imagen 7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0" y="5305803"/>
            <a:ext cx="711535" cy="709106"/>
          </a:xfrm>
          <a:prstGeom prst="rect">
            <a:avLst/>
          </a:prstGeom>
        </p:spPr>
      </p:pic>
      <p:sp>
        <p:nvSpPr>
          <p:cNvPr id="3" name="Rectángulo redondeado 2">
            <a:hlinkClick r:id="rId5" action="ppaction://hlinksldjump"/>
          </p:cNvPr>
          <p:cNvSpPr/>
          <p:nvPr/>
        </p:nvSpPr>
        <p:spPr>
          <a:xfrm>
            <a:off x="6560457" y="2293258"/>
            <a:ext cx="3135086" cy="3012545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redondeado 10">
            <a:hlinkClick r:id="rId6" action="ppaction://hlinksldjump"/>
          </p:cNvPr>
          <p:cNvSpPr/>
          <p:nvPr/>
        </p:nvSpPr>
        <p:spPr>
          <a:xfrm>
            <a:off x="2540000" y="2293258"/>
            <a:ext cx="3164114" cy="301254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8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71" y="680980"/>
            <a:ext cx="9658595" cy="5353807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068670" y="750553"/>
            <a:ext cx="760129" cy="700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4.A</a:t>
            </a:r>
            <a:endParaRPr lang="es-ES" dirty="0"/>
          </a:p>
        </p:txBody>
      </p:sp>
      <p:pic>
        <p:nvPicPr>
          <p:cNvPr id="6" name="Imagen 5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0" y="5325681"/>
            <a:ext cx="711535" cy="709106"/>
          </a:xfrm>
          <a:prstGeom prst="rect">
            <a:avLst/>
          </a:prstGeom>
        </p:spPr>
      </p:pic>
      <p:pic>
        <p:nvPicPr>
          <p:cNvPr id="8" name="Imagen 7" descr="Flecha azul ilustración del vector. Ilustración de fondo ...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683" y="5143500"/>
            <a:ext cx="891287" cy="89128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08200" y="5325681"/>
            <a:ext cx="895848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dirty="0">
                <a:solidFill>
                  <a:srgbClr val="FF0000"/>
                </a:solidFill>
                <a:hlinkClick r:id="rId7"/>
              </a:rPr>
              <a:t>G146NPTIF-044 </a:t>
            </a:r>
            <a:r>
              <a:rPr lang="es-ES" sz="1300" dirty="0" err="1">
                <a:solidFill>
                  <a:srgbClr val="FF0000"/>
                </a:solidFill>
                <a:hlinkClick r:id="rId7"/>
              </a:rPr>
              <a:t>Sol·licitud</a:t>
            </a:r>
            <a:r>
              <a:rPr lang="es-ES" sz="1300" dirty="0">
                <a:solidFill>
                  <a:srgbClr val="FF0000"/>
                </a:solidFill>
                <a:hlinkClick r:id="rId7"/>
              </a:rPr>
              <a:t> </a:t>
            </a:r>
            <a:r>
              <a:rPr lang="es-ES" sz="1300" dirty="0" err="1">
                <a:solidFill>
                  <a:srgbClr val="FF0000"/>
                </a:solidFill>
                <a:hlinkClick r:id="rId7"/>
              </a:rPr>
              <a:t>d'accés</a:t>
            </a:r>
            <a:r>
              <a:rPr lang="es-ES" sz="1300" dirty="0">
                <a:solidFill>
                  <a:srgbClr val="FF0000"/>
                </a:solidFill>
                <a:hlinkClick r:id="rId7"/>
              </a:rPr>
              <a:t> al </a:t>
            </a:r>
            <a:r>
              <a:rPr lang="es-ES" sz="1300" dirty="0" err="1">
                <a:solidFill>
                  <a:srgbClr val="FF0000"/>
                </a:solidFill>
                <a:hlinkClick r:id="rId7"/>
              </a:rPr>
              <a:t>Directori</a:t>
            </a:r>
            <a:r>
              <a:rPr lang="es-ES" sz="1300" dirty="0">
                <a:solidFill>
                  <a:srgbClr val="FF0000"/>
                </a:solidFill>
                <a:hlinkClick r:id="rId7"/>
              </a:rPr>
              <a:t> </a:t>
            </a:r>
            <a:r>
              <a:rPr lang="es-ES" sz="1300" dirty="0" err="1">
                <a:solidFill>
                  <a:srgbClr val="FF0000"/>
                </a:solidFill>
                <a:hlinkClick r:id="rId7"/>
              </a:rPr>
              <a:t>Corporatiu</a:t>
            </a:r>
            <a:r>
              <a:rPr lang="es-ES" sz="1300" dirty="0">
                <a:solidFill>
                  <a:srgbClr val="FF0000"/>
                </a:solidFill>
                <a:hlinkClick r:id="rId7"/>
              </a:rPr>
              <a:t> de la Generalitat de Catalunya per a persones </a:t>
            </a:r>
            <a:r>
              <a:rPr lang="es-ES" sz="1300" dirty="0" err="1">
                <a:solidFill>
                  <a:srgbClr val="FF0000"/>
                </a:solidFill>
                <a:hlinkClick r:id="rId7"/>
              </a:rPr>
              <a:t>usuàries</a:t>
            </a:r>
            <a:r>
              <a:rPr lang="es-ES" sz="1300" dirty="0">
                <a:solidFill>
                  <a:srgbClr val="FF0000"/>
                </a:solidFill>
                <a:hlinkClick r:id="rId7"/>
              </a:rPr>
              <a:t> del sistema CTR</a:t>
            </a:r>
            <a:r>
              <a:rPr lang="es-ES" sz="13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/>
          <p:nvPr/>
        </p:nvSpPr>
        <p:spPr>
          <a:xfrm>
            <a:off x="531193" y="771261"/>
            <a:ext cx="774954" cy="8057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4.A</a:t>
            </a:r>
            <a:endParaRPr lang="es-ES" dirty="0"/>
          </a:p>
        </p:txBody>
      </p:sp>
      <p:pic>
        <p:nvPicPr>
          <p:cNvPr id="8" name="Imagen 7" descr="Poemas de Espejísmos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0" y="5305803"/>
            <a:ext cx="711535" cy="7091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536" y="680980"/>
            <a:ext cx="9287908" cy="533392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09" y="680980"/>
            <a:ext cx="10645959" cy="528859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13487" y="780372"/>
            <a:ext cx="681484" cy="5839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4.B</a:t>
            </a:r>
            <a:endParaRPr lang="es-ES" dirty="0"/>
          </a:p>
        </p:txBody>
      </p:sp>
      <p:pic>
        <p:nvPicPr>
          <p:cNvPr id="7" name="Imagen 6" descr="Poemas de Espejísmos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42" y="5260472"/>
            <a:ext cx="711535" cy="709106"/>
          </a:xfrm>
          <a:prstGeom prst="rect">
            <a:avLst/>
          </a:prstGeom>
        </p:spPr>
      </p:pic>
      <p:sp>
        <p:nvSpPr>
          <p:cNvPr id="10" name="Rectángulo redondeado 9">
            <a:hlinkClick r:id="rId5" action="ppaction://hlinksldjump"/>
          </p:cNvPr>
          <p:cNvSpPr/>
          <p:nvPr/>
        </p:nvSpPr>
        <p:spPr>
          <a:xfrm>
            <a:off x="2148114" y="2044726"/>
            <a:ext cx="3657600" cy="355778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redondeado 12">
            <a:hlinkClick r:id="rId6" action="ppaction://hlinksldjump"/>
          </p:cNvPr>
          <p:cNvSpPr/>
          <p:nvPr/>
        </p:nvSpPr>
        <p:spPr>
          <a:xfrm>
            <a:off x="7431315" y="2044726"/>
            <a:ext cx="3561788" cy="345618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449421" y="770432"/>
            <a:ext cx="711535" cy="652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/>
              <a:t>4.B</a:t>
            </a:r>
            <a:endParaRPr lang="es-ES" dirty="0"/>
          </a:p>
        </p:txBody>
      </p:sp>
      <p:pic>
        <p:nvPicPr>
          <p:cNvPr id="7" name="Imagen 6" descr="Poemas de Espejísmos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5308923"/>
            <a:ext cx="711535" cy="7091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71" y="680980"/>
            <a:ext cx="10484106" cy="53370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0" y="132271"/>
            <a:ext cx="1889760" cy="5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1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26" id="{7056F17F-51E2-4562-B360-ACE6AFBE64CB}" vid="{086280A4-AB00-44B8-A9FD-69DDA2EA1354}"/>
    </a:ext>
  </a:extLst>
</a:theme>
</file>

<file path=ppt/theme/theme2.xml><?xml version="1.0" encoding="utf-8"?>
<a:theme xmlns:a="http://schemas.openxmlformats.org/drawingml/2006/main" name="Disseny personalitz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26" id="{7056F17F-51E2-4562-B360-ACE6AFBE64CB}" vid="{F94F5D65-A2EE-41AA-A76B-B594EAF8D6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Plantilla_SOC</Template>
  <TotalTime>1081</TotalTime>
  <Words>69</Words>
  <Application>Microsoft Office PowerPoint</Application>
  <PresentationFormat>Pantalla panoràmica</PresentationFormat>
  <Paragraphs>24</Paragraphs>
  <Slides>18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Tema de l'Office</vt:lpstr>
      <vt:lpstr>Disseny personalitzat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Recopilar les dades de caràcter personal  (Fitxa de participant FSE)</vt:lpstr>
      <vt:lpstr>Presentació del PowerPoint</vt:lpstr>
      <vt:lpstr>Presentació del PowerPoint</vt:lpstr>
      <vt:lpstr>Presentació del PowerPoint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Rodriguez Gomez, Vanesa</dc:creator>
  <cp:lastModifiedBy>Caro Montero, Inés</cp:lastModifiedBy>
  <cp:revision>67</cp:revision>
  <dcterms:created xsi:type="dcterms:W3CDTF">2019-08-07T12:12:37Z</dcterms:created>
  <dcterms:modified xsi:type="dcterms:W3CDTF">2020-12-11T14:19:53Z</dcterms:modified>
  <cp:contentStatus/>
</cp:coreProperties>
</file>