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ca-ES" smtClean="0"/>
              <a:t>Feu clic aquí per editar l'estil de subtítols del patró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4368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60706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4209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488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8292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0802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8512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5231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0631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1890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ca-ES" smtClean="0"/>
              <a:t>Editeu els estils de text del patró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686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Editeu els estils de text del patró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E31D5-2044-4055-ABBD-76E6043825CD}" type="datetimeFigureOut">
              <a:rPr lang="ca-ES" smtClean="0"/>
              <a:t>14/03/2024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70B4-D9FB-4DB8-A310-811E8C9BE7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718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Logo de l'entitat" title="Logo de l'entitat"/>
          <p:cNvSpPr/>
          <p:nvPr/>
        </p:nvSpPr>
        <p:spPr>
          <a:xfrm>
            <a:off x="1535009" y="1139861"/>
            <a:ext cx="3401785" cy="8100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8" name="QuadreDeText 7" descr="Logo de l'Entitat" title="Logo de l'Entitat"/>
          <p:cNvSpPr txBox="1"/>
          <p:nvPr/>
        </p:nvSpPr>
        <p:spPr>
          <a:xfrm>
            <a:off x="1889920" y="1344832"/>
            <a:ext cx="2410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000" dirty="0" err="1" smtClean="0"/>
              <a:t>Logo</a:t>
            </a:r>
            <a:r>
              <a:rPr lang="ca-ES" sz="2000" dirty="0"/>
              <a:t> </a:t>
            </a:r>
            <a:r>
              <a:rPr lang="ca-ES" sz="2000" dirty="0" smtClean="0"/>
              <a:t>de l’entitat</a:t>
            </a:r>
            <a:endParaRPr lang="ca-ES" sz="2000" dirty="0"/>
          </a:p>
        </p:txBody>
      </p:sp>
      <p:sp>
        <p:nvSpPr>
          <p:cNvPr id="14" name="Títol 1"/>
          <p:cNvSpPr txBox="1">
            <a:spLocks/>
          </p:cNvSpPr>
          <p:nvPr/>
        </p:nvSpPr>
        <p:spPr>
          <a:xfrm>
            <a:off x="5291705" y="1107745"/>
            <a:ext cx="8418893" cy="1614304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ca-ES" sz="1600" dirty="0" smtClean="0"/>
              <a:t>El </a:t>
            </a:r>
            <a:r>
              <a:rPr lang="ca-ES" sz="1600" dirty="0" err="1" smtClean="0"/>
              <a:t>logo</a:t>
            </a:r>
            <a:r>
              <a:rPr lang="ca-ES" sz="1600" dirty="0" smtClean="0"/>
              <a:t> de l’entitat s’ha d’ubicar a la part superior esquerra, tal i com s’exposa. Per adjuntar el </a:t>
            </a:r>
            <a:r>
              <a:rPr lang="ca-ES" sz="1600" dirty="0" err="1" smtClean="0"/>
              <a:t>logo</a:t>
            </a:r>
            <a:r>
              <a:rPr lang="ca-ES" sz="1600" dirty="0" smtClean="0"/>
              <a:t> s’han de seguir les següents indicacions:</a:t>
            </a:r>
          </a:p>
          <a:p>
            <a:pPr marL="285750" indent="-28575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a-ES" sz="1600" dirty="0" smtClean="0"/>
              <a:t>A la part superior clicar en ‘Inserció’ </a:t>
            </a:r>
            <a:r>
              <a:rPr lang="ca-ES" sz="1600" dirty="0" smtClean="0">
                <a:sym typeface="Wingdings" panose="05000000000000000000" pitchFamily="2" charset="2"/>
              </a:rPr>
              <a:t> ‘Imatges’  Agafar el </a:t>
            </a:r>
            <a:r>
              <a:rPr lang="ca-ES" sz="1600" dirty="0" err="1" smtClean="0">
                <a:sym typeface="Wingdings" panose="05000000000000000000" pitchFamily="2" charset="2"/>
              </a:rPr>
              <a:t>logo</a:t>
            </a:r>
            <a:r>
              <a:rPr lang="ca-ES" sz="1600" dirty="0" smtClean="0">
                <a:sym typeface="Wingdings" panose="05000000000000000000" pitchFamily="2" charset="2"/>
              </a:rPr>
              <a:t> corresponent</a:t>
            </a:r>
          </a:p>
          <a:p>
            <a:pPr marL="285750" indent="-285750" algn="l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ca-ES" sz="1600" dirty="0" smtClean="0">
                <a:sym typeface="Wingdings" panose="05000000000000000000" pitchFamily="2" charset="2"/>
              </a:rPr>
              <a:t>ESBORRAR AQUESTES INDICACIONS </a:t>
            </a:r>
            <a:endParaRPr lang="ca-ES" sz="1600" dirty="0"/>
          </a:p>
        </p:txBody>
      </p:sp>
      <p:sp>
        <p:nvSpPr>
          <p:cNvPr id="5" name="Títol 1"/>
          <p:cNvSpPr txBox="1">
            <a:spLocks/>
          </p:cNvSpPr>
          <p:nvPr/>
        </p:nvSpPr>
        <p:spPr>
          <a:xfrm>
            <a:off x="1889920" y="4740865"/>
            <a:ext cx="11339513" cy="731264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a-E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Actuació/Programa/Servei</a:t>
            </a:r>
            <a:endParaRPr lang="ca-E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tge 14" descr="Logo Generalitat de Catalunya" title="Logo Generalitat de Cataluny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9431338"/>
            <a:ext cx="23876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tge 1" descr="Logo Cofinançat per la Unió Europea" title="Logo Cofinançat per la Unió Europe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6388" y="9464675"/>
            <a:ext cx="2460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ol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/>
              <a:t>Plantilla-cartell-A3-Fons-2021-2027 beneficiaris externs al SOC 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3947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Tema de l'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l'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l'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58</Words>
  <Application>Microsoft Office PowerPoint</Application>
  <PresentationFormat>Personalitzat</PresentationFormat>
  <Paragraphs>6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l'Office</vt:lpstr>
      <vt:lpstr>Plantilla-cartell-A3-Fons-2021-2027 beneficiaris externs al SOC </vt:lpstr>
    </vt:vector>
  </TitlesOfParts>
  <Company>CTTI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cartell A3 Fons 2021-2027 beneficiaris externs SOC</dc:title>
  <dc:subject>Plantilla cartell A3 Fons 2021-2027</dc:subject>
  <dc:creator>Joan Torrent</dc:creator>
  <cp:keywords>Plantilla, cartell A3, Fons, Unió Europea, Generalitat</cp:keywords>
  <cp:lastModifiedBy>Sanchez Gomez, Ana</cp:lastModifiedBy>
  <cp:revision>23</cp:revision>
  <dcterms:created xsi:type="dcterms:W3CDTF">2022-09-22T08:13:52Z</dcterms:created>
  <dcterms:modified xsi:type="dcterms:W3CDTF">2024-03-14T12:50:02Z</dcterms:modified>
</cp:coreProperties>
</file>