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62" r:id="rId2"/>
    <p:sldId id="257"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E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CFD0FD-9590-4BDE-9824-08A333FDABF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ca-ES"/>
        </a:p>
      </dgm:t>
    </dgm:pt>
    <dgm:pt modelId="{1316B2E2-4895-47C4-A3EE-D4F1448A1F39}">
      <dgm:prSet phldrT="[Text]" custT="1"/>
      <dgm:spPr>
        <a:ln>
          <a:solidFill>
            <a:schemeClr val="bg2"/>
          </a:solidFill>
        </a:ln>
      </dgm:spPr>
      <dgm:t>
        <a:bodyPr/>
        <a:lstStyle/>
        <a:p>
          <a:r>
            <a:rPr lang="ca-ES" sz="1800" dirty="0" smtClean="0">
              <a:latin typeface="Arial Narrow" panose="020B0606020202030204" pitchFamily="34" charset="0"/>
            </a:rPr>
            <a:t>Important no utilitzar l’eina Xat durant el </a:t>
          </a:r>
          <a:r>
            <a:rPr lang="ca-ES" sz="1800" dirty="0" err="1" smtClean="0">
              <a:latin typeface="Arial Narrow" panose="020B0606020202030204" pitchFamily="34" charset="0"/>
            </a:rPr>
            <a:t>Webinar</a:t>
          </a:r>
          <a:r>
            <a:rPr lang="ca-ES" sz="1800" dirty="0" smtClean="0">
              <a:latin typeface="Arial Narrow" panose="020B0606020202030204" pitchFamily="34" charset="0"/>
            </a:rPr>
            <a:t>. </a:t>
          </a:r>
          <a:endParaRPr lang="ca-ES" sz="1800" dirty="0">
            <a:latin typeface="Arial Narrow" panose="020B0606020202030204" pitchFamily="34" charset="0"/>
          </a:endParaRPr>
        </a:p>
      </dgm:t>
    </dgm:pt>
    <dgm:pt modelId="{1B10FD3B-E426-427C-98C8-A7023605BF89}" type="parTrans" cxnId="{417C8D41-095E-4A3A-9001-416E1434E342}">
      <dgm:prSet/>
      <dgm:spPr/>
      <dgm:t>
        <a:bodyPr/>
        <a:lstStyle/>
        <a:p>
          <a:endParaRPr lang="ca-ES"/>
        </a:p>
      </dgm:t>
    </dgm:pt>
    <dgm:pt modelId="{FC27E298-3C63-465E-8512-977E00235920}" type="sibTrans" cxnId="{417C8D41-095E-4A3A-9001-416E1434E342}">
      <dgm:prSet/>
      <dgm:spPr/>
      <dgm:t>
        <a:bodyPr/>
        <a:lstStyle/>
        <a:p>
          <a:endParaRPr lang="ca-ES"/>
        </a:p>
      </dgm:t>
    </dgm:pt>
    <dgm:pt modelId="{EB5D3181-6425-4A9F-A924-E74E269FEB8C}">
      <dgm:prSet phldrT="[Text]"/>
      <dgm:spPr>
        <a:solidFill>
          <a:srgbClr val="00B050"/>
        </a:solidFill>
        <a:ln w="19050">
          <a:solidFill>
            <a:schemeClr val="bg2"/>
          </a:solidFill>
        </a:ln>
      </dgm:spPr>
      <dgm:t>
        <a:bodyPr/>
        <a:lstStyle/>
        <a:p>
          <a:pPr algn="ctr"/>
          <a:r>
            <a:rPr lang="ca-ES" dirty="0" smtClean="0">
              <a:solidFill>
                <a:schemeClr val="bg1"/>
              </a:solidFill>
              <a:latin typeface="Arial Narrow" panose="020B0606020202030204" pitchFamily="34" charset="0"/>
            </a:rPr>
            <a:t>  Dubtes</a:t>
          </a:r>
          <a:r>
            <a:rPr lang="ca-ES" dirty="0" smtClean="0"/>
            <a:t>	</a:t>
          </a:r>
          <a:endParaRPr lang="ca-ES" dirty="0"/>
        </a:p>
      </dgm:t>
    </dgm:pt>
    <dgm:pt modelId="{F1E64CB9-32FB-460B-AEE7-5DBEBD897547}" type="parTrans" cxnId="{90709B67-4A5D-450D-890E-6406E718E107}">
      <dgm:prSet/>
      <dgm:spPr/>
      <dgm:t>
        <a:bodyPr/>
        <a:lstStyle/>
        <a:p>
          <a:endParaRPr lang="ca-ES"/>
        </a:p>
      </dgm:t>
    </dgm:pt>
    <dgm:pt modelId="{67AB7596-4F21-4C9B-9B8D-7CD51355F1E6}" type="sibTrans" cxnId="{90709B67-4A5D-450D-890E-6406E718E107}">
      <dgm:prSet/>
      <dgm:spPr/>
      <dgm:t>
        <a:bodyPr/>
        <a:lstStyle/>
        <a:p>
          <a:endParaRPr lang="ca-ES"/>
        </a:p>
      </dgm:t>
    </dgm:pt>
    <dgm:pt modelId="{C06F0D45-13C4-436F-9A4B-84AE50501CBB}">
      <dgm:prSet phldrT="[Text]" custT="1"/>
      <dgm:spPr>
        <a:ln>
          <a:solidFill>
            <a:schemeClr val="bg2"/>
          </a:solidFill>
        </a:ln>
      </dgm:spPr>
      <dgm:t>
        <a:bodyPr/>
        <a:lstStyle/>
        <a:p>
          <a:r>
            <a:rPr lang="ca-ES" sz="1800" dirty="0" smtClean="0">
              <a:latin typeface="Arial Narrow" panose="020B0606020202030204" pitchFamily="34" charset="0"/>
            </a:rPr>
            <a:t>Utilitzar l’eina </a:t>
          </a:r>
          <a:r>
            <a:rPr lang="ca-ES" sz="1800" i="1" dirty="0" err="1" smtClean="0">
              <a:latin typeface="Arial Narrow" panose="020B0606020202030204" pitchFamily="34" charset="0"/>
            </a:rPr>
            <a:t>Preguntas</a:t>
          </a:r>
          <a:r>
            <a:rPr lang="ca-ES" sz="1800" i="1" dirty="0" smtClean="0">
              <a:latin typeface="Arial Narrow" panose="020B0606020202030204" pitchFamily="34" charset="0"/>
            </a:rPr>
            <a:t> y </a:t>
          </a:r>
          <a:r>
            <a:rPr lang="ca-ES" sz="1800" i="1" dirty="0" err="1" smtClean="0">
              <a:latin typeface="Arial Narrow" panose="020B0606020202030204" pitchFamily="34" charset="0"/>
            </a:rPr>
            <a:t>respuestas</a:t>
          </a:r>
          <a:r>
            <a:rPr lang="ca-ES" sz="1800" i="1" dirty="0" smtClean="0">
              <a:latin typeface="Arial Narrow" panose="020B0606020202030204" pitchFamily="34" charset="0"/>
            </a:rPr>
            <a:t>  </a:t>
          </a:r>
          <a:r>
            <a:rPr lang="ca-ES" sz="1800" dirty="0" smtClean="0">
              <a:latin typeface="Arial Narrow" panose="020B0606020202030204" pitchFamily="34" charset="0"/>
            </a:rPr>
            <a:t>per formular les vostres consultes. </a:t>
          </a:r>
          <a:endParaRPr lang="ca-ES" sz="1800" dirty="0">
            <a:latin typeface="Arial Narrow" panose="020B0606020202030204" pitchFamily="34" charset="0"/>
          </a:endParaRPr>
        </a:p>
      </dgm:t>
    </dgm:pt>
    <dgm:pt modelId="{2EAA5181-488A-4E6F-AC39-86D64E5D3432}" type="parTrans" cxnId="{D51BF6E6-0FD7-4BE2-A55D-6096B242FDA7}">
      <dgm:prSet/>
      <dgm:spPr/>
      <dgm:t>
        <a:bodyPr/>
        <a:lstStyle/>
        <a:p>
          <a:endParaRPr lang="ca-ES"/>
        </a:p>
      </dgm:t>
    </dgm:pt>
    <dgm:pt modelId="{0682C543-C590-4513-A555-BD6A99851287}" type="sibTrans" cxnId="{D51BF6E6-0FD7-4BE2-A55D-6096B242FDA7}">
      <dgm:prSet/>
      <dgm:spPr/>
      <dgm:t>
        <a:bodyPr/>
        <a:lstStyle/>
        <a:p>
          <a:endParaRPr lang="ca-ES"/>
        </a:p>
      </dgm:t>
    </dgm:pt>
    <dgm:pt modelId="{02163A41-0BDF-4307-B5F0-9149D1042FC3}">
      <dgm:prSet phldrT="[Text]"/>
      <dgm:spPr>
        <a:solidFill>
          <a:srgbClr val="00B0F0"/>
        </a:solidFill>
        <a:ln>
          <a:solidFill>
            <a:schemeClr val="bg2"/>
          </a:solidFill>
        </a:ln>
      </dgm:spPr>
      <dgm:t>
        <a:bodyPr/>
        <a:lstStyle/>
        <a:p>
          <a:r>
            <a:rPr lang="ca-ES" dirty="0" smtClean="0">
              <a:solidFill>
                <a:schemeClr val="bg1"/>
              </a:solidFill>
              <a:latin typeface="Arial Narrow" panose="020B0606020202030204" pitchFamily="34" charset="0"/>
            </a:rPr>
            <a:t>PMF</a:t>
          </a:r>
          <a:r>
            <a:rPr lang="ca-ES" dirty="0" smtClean="0"/>
            <a:t> </a:t>
          </a:r>
          <a:endParaRPr lang="ca-ES" dirty="0"/>
        </a:p>
      </dgm:t>
    </dgm:pt>
    <dgm:pt modelId="{630666D6-DBF6-46C4-9B09-9A696429E6B9}" type="parTrans" cxnId="{27449AFD-EE9A-4D9E-B80C-7D8CE8DB506A}">
      <dgm:prSet/>
      <dgm:spPr/>
      <dgm:t>
        <a:bodyPr/>
        <a:lstStyle/>
        <a:p>
          <a:endParaRPr lang="ca-ES"/>
        </a:p>
      </dgm:t>
    </dgm:pt>
    <dgm:pt modelId="{084CA82B-5CB2-4401-B518-3EF034D84747}" type="sibTrans" cxnId="{27449AFD-EE9A-4D9E-B80C-7D8CE8DB506A}">
      <dgm:prSet/>
      <dgm:spPr/>
      <dgm:t>
        <a:bodyPr/>
        <a:lstStyle/>
        <a:p>
          <a:endParaRPr lang="ca-ES"/>
        </a:p>
      </dgm:t>
    </dgm:pt>
    <dgm:pt modelId="{EB05EA83-7012-4AD3-8BAD-8008D7AD6436}">
      <dgm:prSet phldrT="[Text]" custT="1"/>
      <dgm:spPr>
        <a:ln>
          <a:solidFill>
            <a:schemeClr val="bg2"/>
          </a:solidFill>
        </a:ln>
      </dgm:spPr>
      <dgm:t>
        <a:bodyPr/>
        <a:lstStyle/>
        <a:p>
          <a:pPr algn="just"/>
          <a:r>
            <a:rPr lang="ca-ES" sz="1800" dirty="0" smtClean="0">
              <a:latin typeface="Arial Narrow" panose="020B0606020202030204" pitchFamily="34" charset="0"/>
            </a:rPr>
            <a:t>Tant els dubtes que formuleu a l’espai </a:t>
          </a:r>
          <a:r>
            <a:rPr lang="ca-ES" sz="1800" i="1" dirty="0" err="1" smtClean="0">
              <a:latin typeface="Arial Narrow" panose="020B0606020202030204" pitchFamily="34" charset="0"/>
            </a:rPr>
            <a:t>Preguntas</a:t>
          </a:r>
          <a:r>
            <a:rPr lang="ca-ES" sz="1800" i="1" dirty="0" smtClean="0">
              <a:latin typeface="Arial Narrow" panose="020B0606020202030204" pitchFamily="34" charset="0"/>
            </a:rPr>
            <a:t> y </a:t>
          </a:r>
          <a:r>
            <a:rPr lang="ca-ES" sz="1800" i="1" dirty="0" err="1" smtClean="0">
              <a:latin typeface="Arial Narrow" panose="020B0606020202030204" pitchFamily="34" charset="0"/>
            </a:rPr>
            <a:t>respuestas</a:t>
          </a:r>
          <a:r>
            <a:rPr lang="ca-ES" sz="1800" i="1" dirty="0" smtClean="0">
              <a:latin typeface="Arial Narrow" panose="020B0606020202030204" pitchFamily="34" charset="0"/>
            </a:rPr>
            <a:t> </a:t>
          </a:r>
          <a:r>
            <a:rPr lang="ca-ES" sz="1800" dirty="0" smtClean="0">
              <a:latin typeface="Arial Narrow" panose="020B0606020202030204" pitchFamily="34" charset="0"/>
            </a:rPr>
            <a:t>com els que ens heu fet arribar per correu seran resolts mitjançant un document de preguntes més freqüents (PMF) que es publicarà a la Web del SOC juntament amb la gravació del </a:t>
          </a:r>
          <a:r>
            <a:rPr lang="ca-ES" sz="1800" dirty="0" err="1" smtClean="0">
              <a:latin typeface="Arial Narrow" panose="020B0606020202030204" pitchFamily="34" charset="0"/>
            </a:rPr>
            <a:t>Webinar</a:t>
          </a:r>
          <a:r>
            <a:rPr lang="ca-ES" sz="1800" dirty="0" smtClean="0">
              <a:latin typeface="Arial Narrow" panose="020B0606020202030204" pitchFamily="34" charset="0"/>
            </a:rPr>
            <a:t>. </a:t>
          </a:r>
          <a:endParaRPr lang="ca-ES" sz="1800" dirty="0">
            <a:latin typeface="Arial Narrow" panose="020B0606020202030204" pitchFamily="34" charset="0"/>
          </a:endParaRPr>
        </a:p>
      </dgm:t>
    </dgm:pt>
    <dgm:pt modelId="{2C8869E6-D220-4380-930A-C8A34F107834}" type="parTrans" cxnId="{25A04BBC-673E-4E30-91B0-59E73F085B70}">
      <dgm:prSet/>
      <dgm:spPr/>
      <dgm:t>
        <a:bodyPr/>
        <a:lstStyle/>
        <a:p>
          <a:endParaRPr lang="ca-ES"/>
        </a:p>
      </dgm:t>
    </dgm:pt>
    <dgm:pt modelId="{1794244B-B581-4D80-A881-35698C901E2A}" type="sibTrans" cxnId="{25A04BBC-673E-4E30-91B0-59E73F085B70}">
      <dgm:prSet/>
      <dgm:spPr/>
      <dgm:t>
        <a:bodyPr/>
        <a:lstStyle/>
        <a:p>
          <a:endParaRPr lang="ca-ES"/>
        </a:p>
      </dgm:t>
    </dgm:pt>
    <dgm:pt modelId="{3A36C0A5-B3BC-4555-AB67-9E81BDA2B4F3}">
      <dgm:prSet phldrT="[Text]"/>
      <dgm:spPr>
        <a:solidFill>
          <a:schemeClr val="bg1">
            <a:lumMod val="25000"/>
            <a:lumOff val="75000"/>
          </a:schemeClr>
        </a:solidFill>
        <a:ln>
          <a:solidFill>
            <a:schemeClr val="bg2"/>
          </a:solidFill>
        </a:ln>
      </dgm:spPr>
      <dgm:t>
        <a:bodyPr/>
        <a:lstStyle/>
        <a:p>
          <a:r>
            <a:rPr lang="ca-ES" dirty="0" smtClean="0">
              <a:solidFill>
                <a:schemeClr val="bg1"/>
              </a:solidFill>
              <a:latin typeface="Arial Narrow" panose="020B0606020202030204" pitchFamily="34" charset="0"/>
            </a:rPr>
            <a:t>Xat</a:t>
          </a:r>
          <a:endParaRPr lang="ca-ES" dirty="0">
            <a:solidFill>
              <a:schemeClr val="bg1"/>
            </a:solidFill>
            <a:latin typeface="Arial Narrow" panose="020B0606020202030204" pitchFamily="34" charset="0"/>
          </a:endParaRPr>
        </a:p>
      </dgm:t>
    </dgm:pt>
    <dgm:pt modelId="{330BA5DF-1C6E-4DF4-A869-20BB39B5A5B3}" type="sibTrans" cxnId="{DFD35CF9-C9CC-4F04-8E7D-A76BC98F25F9}">
      <dgm:prSet/>
      <dgm:spPr/>
      <dgm:t>
        <a:bodyPr/>
        <a:lstStyle/>
        <a:p>
          <a:endParaRPr lang="ca-ES"/>
        </a:p>
      </dgm:t>
    </dgm:pt>
    <dgm:pt modelId="{F92360D9-ED84-4C96-A674-DA6A8B15069A}" type="parTrans" cxnId="{DFD35CF9-C9CC-4F04-8E7D-A76BC98F25F9}">
      <dgm:prSet/>
      <dgm:spPr/>
      <dgm:t>
        <a:bodyPr/>
        <a:lstStyle/>
        <a:p>
          <a:endParaRPr lang="ca-ES"/>
        </a:p>
      </dgm:t>
    </dgm:pt>
    <dgm:pt modelId="{3BCB3ABA-E993-47BD-BDDB-C9F2B280EB1A}" type="pres">
      <dgm:prSet presAssocID="{D0CFD0FD-9590-4BDE-9824-08A333FDABFB}" presName="linearFlow" presStyleCnt="0">
        <dgm:presLayoutVars>
          <dgm:dir/>
          <dgm:animLvl val="lvl"/>
          <dgm:resizeHandles val="exact"/>
        </dgm:presLayoutVars>
      </dgm:prSet>
      <dgm:spPr/>
      <dgm:t>
        <a:bodyPr/>
        <a:lstStyle/>
        <a:p>
          <a:endParaRPr lang="ca-ES"/>
        </a:p>
      </dgm:t>
    </dgm:pt>
    <dgm:pt modelId="{46E10494-26C4-4FBA-BB15-D4F6DBEC7691}" type="pres">
      <dgm:prSet presAssocID="{3A36C0A5-B3BC-4555-AB67-9E81BDA2B4F3}" presName="composite" presStyleCnt="0"/>
      <dgm:spPr/>
    </dgm:pt>
    <dgm:pt modelId="{E6C1DC34-3501-4846-BBB9-76203EE1378A}" type="pres">
      <dgm:prSet presAssocID="{3A36C0A5-B3BC-4555-AB67-9E81BDA2B4F3}" presName="parentText" presStyleLbl="alignNode1" presStyleIdx="0" presStyleCnt="3">
        <dgm:presLayoutVars>
          <dgm:chMax val="1"/>
          <dgm:bulletEnabled val="1"/>
        </dgm:presLayoutVars>
      </dgm:prSet>
      <dgm:spPr/>
      <dgm:t>
        <a:bodyPr/>
        <a:lstStyle/>
        <a:p>
          <a:endParaRPr lang="ca-ES"/>
        </a:p>
      </dgm:t>
    </dgm:pt>
    <dgm:pt modelId="{9A7D1D22-FF2C-4592-9639-7637A8D9E79E}" type="pres">
      <dgm:prSet presAssocID="{3A36C0A5-B3BC-4555-AB67-9E81BDA2B4F3}" presName="descendantText" presStyleLbl="alignAcc1" presStyleIdx="0" presStyleCnt="3">
        <dgm:presLayoutVars>
          <dgm:bulletEnabled val="1"/>
        </dgm:presLayoutVars>
      </dgm:prSet>
      <dgm:spPr/>
      <dgm:t>
        <a:bodyPr/>
        <a:lstStyle/>
        <a:p>
          <a:endParaRPr lang="ca-ES"/>
        </a:p>
      </dgm:t>
    </dgm:pt>
    <dgm:pt modelId="{250D3B2D-26B9-4056-8A04-5C043F4C8C32}" type="pres">
      <dgm:prSet presAssocID="{330BA5DF-1C6E-4DF4-A869-20BB39B5A5B3}" presName="sp" presStyleCnt="0"/>
      <dgm:spPr/>
    </dgm:pt>
    <dgm:pt modelId="{B72289FA-639B-45A8-AD05-AFA26A16C82C}" type="pres">
      <dgm:prSet presAssocID="{EB5D3181-6425-4A9F-A924-E74E269FEB8C}" presName="composite" presStyleCnt="0"/>
      <dgm:spPr/>
    </dgm:pt>
    <dgm:pt modelId="{6B716313-312F-4624-8BCD-3FAE01F249FF}" type="pres">
      <dgm:prSet presAssocID="{EB5D3181-6425-4A9F-A924-E74E269FEB8C}" presName="parentText" presStyleLbl="alignNode1" presStyleIdx="1" presStyleCnt="3">
        <dgm:presLayoutVars>
          <dgm:chMax val="1"/>
          <dgm:bulletEnabled val="1"/>
        </dgm:presLayoutVars>
      </dgm:prSet>
      <dgm:spPr/>
      <dgm:t>
        <a:bodyPr/>
        <a:lstStyle/>
        <a:p>
          <a:endParaRPr lang="ca-ES"/>
        </a:p>
      </dgm:t>
    </dgm:pt>
    <dgm:pt modelId="{1E7DB6E1-536F-4139-8A9C-09AFE6B3944B}" type="pres">
      <dgm:prSet presAssocID="{EB5D3181-6425-4A9F-A924-E74E269FEB8C}" presName="descendantText" presStyleLbl="alignAcc1" presStyleIdx="1" presStyleCnt="3">
        <dgm:presLayoutVars>
          <dgm:bulletEnabled val="1"/>
        </dgm:presLayoutVars>
      </dgm:prSet>
      <dgm:spPr/>
      <dgm:t>
        <a:bodyPr/>
        <a:lstStyle/>
        <a:p>
          <a:endParaRPr lang="ca-ES"/>
        </a:p>
      </dgm:t>
    </dgm:pt>
    <dgm:pt modelId="{A71290DC-C295-4B7E-93C7-A43E9B1991CD}" type="pres">
      <dgm:prSet presAssocID="{67AB7596-4F21-4C9B-9B8D-7CD51355F1E6}" presName="sp" presStyleCnt="0"/>
      <dgm:spPr/>
    </dgm:pt>
    <dgm:pt modelId="{DA89BC35-8719-4263-A9F3-D0AC3590FE8E}" type="pres">
      <dgm:prSet presAssocID="{02163A41-0BDF-4307-B5F0-9149D1042FC3}" presName="composite" presStyleCnt="0"/>
      <dgm:spPr/>
    </dgm:pt>
    <dgm:pt modelId="{11B26A5A-0C05-41DD-B71C-8559BD9BD183}" type="pres">
      <dgm:prSet presAssocID="{02163A41-0BDF-4307-B5F0-9149D1042FC3}" presName="parentText" presStyleLbl="alignNode1" presStyleIdx="2" presStyleCnt="3">
        <dgm:presLayoutVars>
          <dgm:chMax val="1"/>
          <dgm:bulletEnabled val="1"/>
        </dgm:presLayoutVars>
      </dgm:prSet>
      <dgm:spPr/>
      <dgm:t>
        <a:bodyPr/>
        <a:lstStyle/>
        <a:p>
          <a:endParaRPr lang="ca-ES"/>
        </a:p>
      </dgm:t>
    </dgm:pt>
    <dgm:pt modelId="{882D7C15-A4FC-4D6B-B4EA-8883FD720A74}" type="pres">
      <dgm:prSet presAssocID="{02163A41-0BDF-4307-B5F0-9149D1042FC3}" presName="descendantText" presStyleLbl="alignAcc1" presStyleIdx="2" presStyleCnt="3">
        <dgm:presLayoutVars>
          <dgm:bulletEnabled val="1"/>
        </dgm:presLayoutVars>
      </dgm:prSet>
      <dgm:spPr/>
      <dgm:t>
        <a:bodyPr/>
        <a:lstStyle/>
        <a:p>
          <a:endParaRPr lang="ca-ES"/>
        </a:p>
      </dgm:t>
    </dgm:pt>
  </dgm:ptLst>
  <dgm:cxnLst>
    <dgm:cxn modelId="{25A04BBC-673E-4E30-91B0-59E73F085B70}" srcId="{02163A41-0BDF-4307-B5F0-9149D1042FC3}" destId="{EB05EA83-7012-4AD3-8BAD-8008D7AD6436}" srcOrd="0" destOrd="0" parTransId="{2C8869E6-D220-4380-930A-C8A34F107834}" sibTransId="{1794244B-B581-4D80-A881-35698C901E2A}"/>
    <dgm:cxn modelId="{9C1F70EA-E24B-42E6-9E8C-04D482C8A0B5}" type="presOf" srcId="{EB05EA83-7012-4AD3-8BAD-8008D7AD6436}" destId="{882D7C15-A4FC-4D6B-B4EA-8883FD720A74}" srcOrd="0" destOrd="0" presId="urn:microsoft.com/office/officeart/2005/8/layout/chevron2"/>
    <dgm:cxn modelId="{1D01E1CC-CD7B-4930-A220-E96B32DBF28B}" type="presOf" srcId="{D0CFD0FD-9590-4BDE-9824-08A333FDABFB}" destId="{3BCB3ABA-E993-47BD-BDDB-C9F2B280EB1A}" srcOrd="0" destOrd="0" presId="urn:microsoft.com/office/officeart/2005/8/layout/chevron2"/>
    <dgm:cxn modelId="{2868D587-A126-47C0-B284-AF2710DA9F0D}" type="presOf" srcId="{1316B2E2-4895-47C4-A3EE-D4F1448A1F39}" destId="{9A7D1D22-FF2C-4592-9639-7637A8D9E79E}" srcOrd="0" destOrd="0" presId="urn:microsoft.com/office/officeart/2005/8/layout/chevron2"/>
    <dgm:cxn modelId="{9E4DBAAD-6D1F-4B4F-91FB-C6F594F5425C}" type="presOf" srcId="{3A36C0A5-B3BC-4555-AB67-9E81BDA2B4F3}" destId="{E6C1DC34-3501-4846-BBB9-76203EE1378A}" srcOrd="0" destOrd="0" presId="urn:microsoft.com/office/officeart/2005/8/layout/chevron2"/>
    <dgm:cxn modelId="{BD4A55A7-B8DC-4EE8-9E65-F3A0FF737646}" type="presOf" srcId="{C06F0D45-13C4-436F-9A4B-84AE50501CBB}" destId="{1E7DB6E1-536F-4139-8A9C-09AFE6B3944B}" srcOrd="0" destOrd="0" presId="urn:microsoft.com/office/officeart/2005/8/layout/chevron2"/>
    <dgm:cxn modelId="{0F501EED-2276-4859-A507-42A9048885EB}" type="presOf" srcId="{02163A41-0BDF-4307-B5F0-9149D1042FC3}" destId="{11B26A5A-0C05-41DD-B71C-8559BD9BD183}" srcOrd="0" destOrd="0" presId="urn:microsoft.com/office/officeart/2005/8/layout/chevron2"/>
    <dgm:cxn modelId="{DFD35CF9-C9CC-4F04-8E7D-A76BC98F25F9}" srcId="{D0CFD0FD-9590-4BDE-9824-08A333FDABFB}" destId="{3A36C0A5-B3BC-4555-AB67-9E81BDA2B4F3}" srcOrd="0" destOrd="0" parTransId="{F92360D9-ED84-4C96-A674-DA6A8B15069A}" sibTransId="{330BA5DF-1C6E-4DF4-A869-20BB39B5A5B3}"/>
    <dgm:cxn modelId="{417C8D41-095E-4A3A-9001-416E1434E342}" srcId="{3A36C0A5-B3BC-4555-AB67-9E81BDA2B4F3}" destId="{1316B2E2-4895-47C4-A3EE-D4F1448A1F39}" srcOrd="0" destOrd="0" parTransId="{1B10FD3B-E426-427C-98C8-A7023605BF89}" sibTransId="{FC27E298-3C63-465E-8512-977E00235920}"/>
    <dgm:cxn modelId="{27449AFD-EE9A-4D9E-B80C-7D8CE8DB506A}" srcId="{D0CFD0FD-9590-4BDE-9824-08A333FDABFB}" destId="{02163A41-0BDF-4307-B5F0-9149D1042FC3}" srcOrd="2" destOrd="0" parTransId="{630666D6-DBF6-46C4-9B09-9A696429E6B9}" sibTransId="{084CA82B-5CB2-4401-B518-3EF034D84747}"/>
    <dgm:cxn modelId="{90709B67-4A5D-450D-890E-6406E718E107}" srcId="{D0CFD0FD-9590-4BDE-9824-08A333FDABFB}" destId="{EB5D3181-6425-4A9F-A924-E74E269FEB8C}" srcOrd="1" destOrd="0" parTransId="{F1E64CB9-32FB-460B-AEE7-5DBEBD897547}" sibTransId="{67AB7596-4F21-4C9B-9B8D-7CD51355F1E6}"/>
    <dgm:cxn modelId="{D51BF6E6-0FD7-4BE2-A55D-6096B242FDA7}" srcId="{EB5D3181-6425-4A9F-A924-E74E269FEB8C}" destId="{C06F0D45-13C4-436F-9A4B-84AE50501CBB}" srcOrd="0" destOrd="0" parTransId="{2EAA5181-488A-4E6F-AC39-86D64E5D3432}" sibTransId="{0682C543-C590-4513-A555-BD6A99851287}"/>
    <dgm:cxn modelId="{496BC477-1EBE-44EE-A7D8-F2183F2807C3}" type="presOf" srcId="{EB5D3181-6425-4A9F-A924-E74E269FEB8C}" destId="{6B716313-312F-4624-8BCD-3FAE01F249FF}" srcOrd="0" destOrd="0" presId="urn:microsoft.com/office/officeart/2005/8/layout/chevron2"/>
    <dgm:cxn modelId="{BD3B29D7-2443-4075-9285-2BD45A92A725}" type="presParOf" srcId="{3BCB3ABA-E993-47BD-BDDB-C9F2B280EB1A}" destId="{46E10494-26C4-4FBA-BB15-D4F6DBEC7691}" srcOrd="0" destOrd="0" presId="urn:microsoft.com/office/officeart/2005/8/layout/chevron2"/>
    <dgm:cxn modelId="{4A6415DC-3B3F-4DAC-8635-A6222A22BBEC}" type="presParOf" srcId="{46E10494-26C4-4FBA-BB15-D4F6DBEC7691}" destId="{E6C1DC34-3501-4846-BBB9-76203EE1378A}" srcOrd="0" destOrd="0" presId="urn:microsoft.com/office/officeart/2005/8/layout/chevron2"/>
    <dgm:cxn modelId="{0BCB8EC3-60E9-4A62-8EBB-07CADAE7B0EB}" type="presParOf" srcId="{46E10494-26C4-4FBA-BB15-D4F6DBEC7691}" destId="{9A7D1D22-FF2C-4592-9639-7637A8D9E79E}" srcOrd="1" destOrd="0" presId="urn:microsoft.com/office/officeart/2005/8/layout/chevron2"/>
    <dgm:cxn modelId="{4D8F2DA5-0563-4D08-A9D2-AB16944503EE}" type="presParOf" srcId="{3BCB3ABA-E993-47BD-BDDB-C9F2B280EB1A}" destId="{250D3B2D-26B9-4056-8A04-5C043F4C8C32}" srcOrd="1" destOrd="0" presId="urn:microsoft.com/office/officeart/2005/8/layout/chevron2"/>
    <dgm:cxn modelId="{7D0C0EE9-FFD3-4E5D-BEEB-8D065F8A8FD8}" type="presParOf" srcId="{3BCB3ABA-E993-47BD-BDDB-C9F2B280EB1A}" destId="{B72289FA-639B-45A8-AD05-AFA26A16C82C}" srcOrd="2" destOrd="0" presId="urn:microsoft.com/office/officeart/2005/8/layout/chevron2"/>
    <dgm:cxn modelId="{A69A39AD-B953-4EDE-BD18-8333706683A1}" type="presParOf" srcId="{B72289FA-639B-45A8-AD05-AFA26A16C82C}" destId="{6B716313-312F-4624-8BCD-3FAE01F249FF}" srcOrd="0" destOrd="0" presId="urn:microsoft.com/office/officeart/2005/8/layout/chevron2"/>
    <dgm:cxn modelId="{613EC5D7-9607-4B97-B355-1E16D28FB691}" type="presParOf" srcId="{B72289FA-639B-45A8-AD05-AFA26A16C82C}" destId="{1E7DB6E1-536F-4139-8A9C-09AFE6B3944B}" srcOrd="1" destOrd="0" presId="urn:microsoft.com/office/officeart/2005/8/layout/chevron2"/>
    <dgm:cxn modelId="{E16889A9-7F4B-4ED7-A458-9AB63537EEB2}" type="presParOf" srcId="{3BCB3ABA-E993-47BD-BDDB-C9F2B280EB1A}" destId="{A71290DC-C295-4B7E-93C7-A43E9B1991CD}" srcOrd="3" destOrd="0" presId="urn:microsoft.com/office/officeart/2005/8/layout/chevron2"/>
    <dgm:cxn modelId="{FA838B7F-D7CB-4A6C-AF4E-0626A8DC754F}" type="presParOf" srcId="{3BCB3ABA-E993-47BD-BDDB-C9F2B280EB1A}" destId="{DA89BC35-8719-4263-A9F3-D0AC3590FE8E}" srcOrd="4" destOrd="0" presId="urn:microsoft.com/office/officeart/2005/8/layout/chevron2"/>
    <dgm:cxn modelId="{82688769-D6B8-4723-9F42-1F66F4946A12}" type="presParOf" srcId="{DA89BC35-8719-4263-A9F3-D0AC3590FE8E}" destId="{11B26A5A-0C05-41DD-B71C-8559BD9BD183}" srcOrd="0" destOrd="0" presId="urn:microsoft.com/office/officeart/2005/8/layout/chevron2"/>
    <dgm:cxn modelId="{BE8B23EF-54DD-49B3-B464-74A2C19F93B5}" type="presParOf" srcId="{DA89BC35-8719-4263-A9F3-D0AC3590FE8E}" destId="{882D7C15-A4FC-4D6B-B4EA-8883FD720A7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AE1964-BAE4-436A-9748-9CCB06241C9B}"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ca-ES"/>
        </a:p>
      </dgm:t>
    </dgm:pt>
    <dgm:pt modelId="{34AB0D39-6D24-4D64-A8C1-9D12165D3646}">
      <dgm:prSet phldrT="[Text]" custT="1"/>
      <dgm:spPr/>
      <dgm:t>
        <a:bodyPr/>
        <a:lstStyle/>
        <a:p>
          <a:r>
            <a:rPr lang="ca-ES" sz="2000" b="1" dirty="0" smtClean="0">
              <a:solidFill>
                <a:schemeClr val="bg1"/>
              </a:solidFill>
              <a:latin typeface="Arial Narrow" panose="020B0606020202030204" pitchFamily="34" charset="0"/>
            </a:rPr>
            <a:t>ESPECIALITATS DE FORMACIÓ </a:t>
          </a:r>
          <a:endParaRPr lang="ca-ES" sz="2000" b="1" dirty="0">
            <a:solidFill>
              <a:schemeClr val="bg1"/>
            </a:solidFill>
            <a:latin typeface="Arial Narrow" panose="020B0606020202030204" pitchFamily="34" charset="0"/>
          </a:endParaRPr>
        </a:p>
      </dgm:t>
    </dgm:pt>
    <dgm:pt modelId="{6CF34795-53DF-4A2A-B7AF-0AC619800CEF}" type="parTrans" cxnId="{C1AF275C-0108-468C-ADD4-69D2FD16669A}">
      <dgm:prSet/>
      <dgm:spPr/>
      <dgm:t>
        <a:bodyPr/>
        <a:lstStyle/>
        <a:p>
          <a:endParaRPr lang="ca-ES"/>
        </a:p>
      </dgm:t>
    </dgm:pt>
    <dgm:pt modelId="{5F861019-7FF8-4863-A01C-14875082F105}" type="sibTrans" cxnId="{C1AF275C-0108-468C-ADD4-69D2FD16669A}">
      <dgm:prSet/>
      <dgm:spPr/>
      <dgm:t>
        <a:bodyPr/>
        <a:lstStyle/>
        <a:p>
          <a:endParaRPr lang="ca-ES"/>
        </a:p>
      </dgm:t>
    </dgm:pt>
    <dgm:pt modelId="{6009BC26-9576-4DCC-9ADF-D1C9EE81939A}">
      <dgm:prSet phldrT="[Text]" custT="1"/>
      <dgm:spPr/>
      <dgm:t>
        <a:bodyPr/>
        <a:lstStyle/>
        <a:p>
          <a:r>
            <a:rPr lang="ca-ES" sz="2000" dirty="0" smtClean="0">
              <a:solidFill>
                <a:schemeClr val="bg1"/>
              </a:solidFill>
              <a:latin typeface="Arial Narrow" panose="020B0606020202030204" pitchFamily="34" charset="0"/>
            </a:rPr>
            <a:t>FORMAL</a:t>
          </a:r>
          <a:r>
            <a:rPr lang="ca-ES" sz="2400" dirty="0" smtClean="0">
              <a:solidFill>
                <a:schemeClr val="bg1"/>
              </a:solidFill>
              <a:latin typeface="Arial Narrow" panose="020B0606020202030204" pitchFamily="34" charset="0"/>
            </a:rPr>
            <a:t> </a:t>
          </a:r>
          <a:r>
            <a:rPr lang="ca-ES" sz="1400" dirty="0" smtClean="0">
              <a:solidFill>
                <a:schemeClr val="bg1"/>
              </a:solidFill>
              <a:latin typeface="Arial Narrow" panose="020B0606020202030204" pitchFamily="34" charset="0"/>
            </a:rPr>
            <a:t>Dirigides a l’obtenció de certificat de professionalitat </a:t>
          </a:r>
          <a:endParaRPr lang="ca-ES" sz="1400" dirty="0">
            <a:solidFill>
              <a:schemeClr val="bg1"/>
            </a:solidFill>
            <a:latin typeface="Arial Narrow" panose="020B0606020202030204" pitchFamily="34" charset="0"/>
          </a:endParaRPr>
        </a:p>
      </dgm:t>
    </dgm:pt>
    <dgm:pt modelId="{328A12B0-5798-4613-9375-008E648C1631}" type="parTrans" cxnId="{17894DC7-6F2C-4E49-AF18-05776C5321C5}">
      <dgm:prSet/>
      <dgm:spPr/>
      <dgm:t>
        <a:bodyPr/>
        <a:lstStyle/>
        <a:p>
          <a:endParaRPr lang="ca-ES"/>
        </a:p>
      </dgm:t>
    </dgm:pt>
    <dgm:pt modelId="{49D074F9-9357-4C21-902F-B21396A7F551}" type="sibTrans" cxnId="{17894DC7-6F2C-4E49-AF18-05776C5321C5}">
      <dgm:prSet/>
      <dgm:spPr/>
      <dgm:t>
        <a:bodyPr/>
        <a:lstStyle/>
        <a:p>
          <a:endParaRPr lang="ca-ES"/>
        </a:p>
      </dgm:t>
    </dgm:pt>
    <dgm:pt modelId="{0B19C394-C420-40EF-B0ED-23A76654B9E4}">
      <dgm:prSet phldrT="[Text]" custT="1"/>
      <dgm:spPr/>
      <dgm:t>
        <a:bodyPr/>
        <a:lstStyle/>
        <a:p>
          <a:r>
            <a:rPr lang="ca-ES" sz="2000" dirty="0" smtClean="0">
              <a:solidFill>
                <a:schemeClr val="bg1"/>
              </a:solidFill>
              <a:latin typeface="Arial Narrow" panose="020B0606020202030204" pitchFamily="34" charset="0"/>
            </a:rPr>
            <a:t>NO FORMAL </a:t>
          </a:r>
          <a:r>
            <a:rPr lang="ca-ES" sz="1400" dirty="0" smtClean="0">
              <a:solidFill>
                <a:schemeClr val="bg1"/>
              </a:solidFill>
              <a:latin typeface="Arial Narrow" panose="020B0606020202030204" pitchFamily="34" charset="0"/>
            </a:rPr>
            <a:t>No dirigides a l’obtenció de certificat de professionalitats </a:t>
          </a:r>
          <a:endParaRPr lang="ca-ES" sz="2400" dirty="0">
            <a:solidFill>
              <a:schemeClr val="bg1"/>
            </a:solidFill>
            <a:latin typeface="Arial Narrow" panose="020B0606020202030204" pitchFamily="34" charset="0"/>
          </a:endParaRPr>
        </a:p>
      </dgm:t>
    </dgm:pt>
    <dgm:pt modelId="{5455B0C7-2BDF-4BFD-9E3F-2981921B9209}" type="parTrans" cxnId="{FF660519-DED6-4AB1-813C-6AF76A3F14E7}">
      <dgm:prSet/>
      <dgm:spPr/>
      <dgm:t>
        <a:bodyPr/>
        <a:lstStyle/>
        <a:p>
          <a:endParaRPr lang="ca-ES"/>
        </a:p>
      </dgm:t>
    </dgm:pt>
    <dgm:pt modelId="{5D336C54-6774-4D8D-913B-ED9BB40AD4D8}" type="sibTrans" cxnId="{FF660519-DED6-4AB1-813C-6AF76A3F14E7}">
      <dgm:prSet/>
      <dgm:spPr/>
      <dgm:t>
        <a:bodyPr/>
        <a:lstStyle/>
        <a:p>
          <a:endParaRPr lang="ca-ES"/>
        </a:p>
      </dgm:t>
    </dgm:pt>
    <dgm:pt modelId="{AA869B06-933F-4448-9FCB-B21B018FB5AC}">
      <dgm:prSet phldrT="[Text]" custT="1"/>
      <dgm:spPr>
        <a:solidFill>
          <a:srgbClr val="92D050"/>
        </a:solidFill>
      </dgm:spPr>
      <dgm:t>
        <a:bodyPr/>
        <a:lstStyle/>
        <a:p>
          <a:r>
            <a:rPr lang="ca-ES" sz="1800" dirty="0" smtClean="0">
              <a:solidFill>
                <a:schemeClr val="bg1"/>
              </a:solidFill>
              <a:latin typeface="Arial Narrow" panose="020B0606020202030204" pitchFamily="34" charset="0"/>
            </a:rPr>
            <a:t>Inclosa </a:t>
          </a:r>
          <a:endParaRPr lang="ca-ES" sz="1600" dirty="0" smtClean="0">
            <a:solidFill>
              <a:schemeClr val="bg1"/>
            </a:solidFill>
            <a:latin typeface="Arial Narrow" panose="020B0606020202030204" pitchFamily="34" charset="0"/>
          </a:endParaRPr>
        </a:p>
        <a:p>
          <a:r>
            <a:rPr lang="ca-ES" sz="1800" dirty="0" smtClean="0">
              <a:solidFill>
                <a:schemeClr val="bg1"/>
              </a:solidFill>
              <a:latin typeface="Arial Narrow" panose="020B0606020202030204" pitchFamily="34" charset="0"/>
            </a:rPr>
            <a:t>al catàleg</a:t>
          </a:r>
          <a:endParaRPr lang="ca-ES" sz="1800" dirty="0">
            <a:solidFill>
              <a:schemeClr val="bg1"/>
            </a:solidFill>
            <a:latin typeface="Arial Narrow" panose="020B0606020202030204" pitchFamily="34" charset="0"/>
          </a:endParaRPr>
        </a:p>
      </dgm:t>
    </dgm:pt>
    <dgm:pt modelId="{E5C0933C-F658-4B56-BBC0-4F429256EF66}" type="parTrans" cxnId="{2D6FBB3B-1666-4CAA-AAB0-AC4494C7EF03}">
      <dgm:prSet/>
      <dgm:spPr/>
      <dgm:t>
        <a:bodyPr/>
        <a:lstStyle/>
        <a:p>
          <a:endParaRPr lang="ca-ES"/>
        </a:p>
      </dgm:t>
    </dgm:pt>
    <dgm:pt modelId="{EC93ADCA-5159-4A4D-9E47-B5631EBB3D92}" type="sibTrans" cxnId="{2D6FBB3B-1666-4CAA-AAB0-AC4494C7EF03}">
      <dgm:prSet/>
      <dgm:spPr/>
      <dgm:t>
        <a:bodyPr/>
        <a:lstStyle/>
        <a:p>
          <a:endParaRPr lang="ca-ES"/>
        </a:p>
      </dgm:t>
    </dgm:pt>
    <dgm:pt modelId="{F7AF6C37-16B7-4FFC-8F96-AB9044AAAFC1}">
      <dgm:prSet phldrT="[Text]" custT="1"/>
      <dgm:spPr>
        <a:solidFill>
          <a:srgbClr val="92D050"/>
        </a:solidFill>
      </dgm:spPr>
      <dgm:t>
        <a:bodyPr/>
        <a:lstStyle/>
        <a:p>
          <a:r>
            <a:rPr lang="ca-ES" sz="1800" dirty="0" smtClean="0">
              <a:solidFill>
                <a:schemeClr val="bg1"/>
              </a:solidFill>
              <a:latin typeface="Arial Narrow" panose="020B0606020202030204" pitchFamily="34" charset="0"/>
            </a:rPr>
            <a:t>Inclusió de noves especialitats formatives </a:t>
          </a:r>
          <a:endParaRPr lang="ca-ES" sz="1800" dirty="0">
            <a:solidFill>
              <a:schemeClr val="bg1"/>
            </a:solidFill>
            <a:latin typeface="Arial Narrow" panose="020B0606020202030204" pitchFamily="34" charset="0"/>
          </a:endParaRPr>
        </a:p>
      </dgm:t>
    </dgm:pt>
    <dgm:pt modelId="{0652ADB2-79D9-4D46-91DE-1E85EB04E873}" type="parTrans" cxnId="{3F200136-1212-41D7-88A0-CDF00E1ECF50}">
      <dgm:prSet/>
      <dgm:spPr/>
      <dgm:t>
        <a:bodyPr/>
        <a:lstStyle/>
        <a:p>
          <a:endParaRPr lang="ca-ES"/>
        </a:p>
      </dgm:t>
    </dgm:pt>
    <dgm:pt modelId="{66CE8307-1750-41C0-8A9D-2EFCCE1F03B2}" type="sibTrans" cxnId="{3F200136-1212-41D7-88A0-CDF00E1ECF50}">
      <dgm:prSet/>
      <dgm:spPr/>
      <dgm:t>
        <a:bodyPr/>
        <a:lstStyle/>
        <a:p>
          <a:endParaRPr lang="ca-ES"/>
        </a:p>
      </dgm:t>
    </dgm:pt>
    <dgm:pt modelId="{371735E8-A1FD-45F6-B2E1-19EB0C1D1A2C}">
      <dgm:prSet phldrT="[Text]" custT="1"/>
      <dgm:spPr>
        <a:solidFill>
          <a:srgbClr val="C1E7A1"/>
        </a:solidFill>
      </dgm:spPr>
      <dgm:t>
        <a:bodyPr/>
        <a:lstStyle/>
        <a:p>
          <a:r>
            <a:rPr lang="ca-ES" sz="1800" dirty="0" smtClean="0">
              <a:solidFill>
                <a:schemeClr val="bg1"/>
              </a:solidFill>
              <a:latin typeface="Arial Narrow" panose="020B0606020202030204" pitchFamily="34" charset="0"/>
            </a:rPr>
            <a:t>Proposta nova </a:t>
          </a:r>
        </a:p>
        <a:p>
          <a:r>
            <a:rPr lang="ca-ES" sz="1800" dirty="0" smtClean="0">
              <a:solidFill>
                <a:schemeClr val="bg1"/>
              </a:solidFill>
              <a:latin typeface="Arial Narrow" panose="020B0606020202030204" pitchFamily="34" charset="0"/>
            </a:rPr>
            <a:t>Especialitat</a:t>
          </a:r>
          <a:endParaRPr lang="ca-ES" sz="1800" dirty="0">
            <a:solidFill>
              <a:schemeClr val="bg1"/>
            </a:solidFill>
            <a:latin typeface="Arial Narrow" panose="020B0606020202030204" pitchFamily="34" charset="0"/>
          </a:endParaRPr>
        </a:p>
      </dgm:t>
    </dgm:pt>
    <dgm:pt modelId="{D08D396A-F85D-436A-BD59-428DF6946D14}" type="parTrans" cxnId="{022B5020-E60D-4A38-ADEB-360A75B98C26}">
      <dgm:prSet/>
      <dgm:spPr>
        <a:ln>
          <a:solidFill>
            <a:schemeClr val="accent2"/>
          </a:solidFill>
        </a:ln>
      </dgm:spPr>
      <dgm:t>
        <a:bodyPr/>
        <a:lstStyle/>
        <a:p>
          <a:endParaRPr lang="ca-ES"/>
        </a:p>
      </dgm:t>
    </dgm:pt>
    <dgm:pt modelId="{ACE5B98B-2FBE-4D91-B1E5-ADE37B9F3BC7}" type="sibTrans" cxnId="{022B5020-E60D-4A38-ADEB-360A75B98C26}">
      <dgm:prSet/>
      <dgm:spPr/>
      <dgm:t>
        <a:bodyPr/>
        <a:lstStyle/>
        <a:p>
          <a:endParaRPr lang="ca-ES"/>
        </a:p>
      </dgm:t>
    </dgm:pt>
    <dgm:pt modelId="{F257E549-44DF-496D-B232-C7293BC8BD6E}">
      <dgm:prSet phldrT="[Text]" custT="1"/>
      <dgm:spPr>
        <a:solidFill>
          <a:srgbClr val="C1E7A1"/>
        </a:solidFill>
      </dgm:spPr>
      <dgm:t>
        <a:bodyPr/>
        <a:lstStyle/>
        <a:p>
          <a:r>
            <a:rPr lang="ca-ES" sz="1400" dirty="0" smtClean="0">
              <a:solidFill>
                <a:schemeClr val="bg1"/>
              </a:solidFill>
              <a:latin typeface="Arial Narrow" panose="020B0606020202030204" pitchFamily="34" charset="0"/>
            </a:rPr>
            <a:t>Maqueta – G146NHCF-023-0 </a:t>
          </a:r>
          <a:endParaRPr lang="ca-ES" sz="1400" dirty="0">
            <a:solidFill>
              <a:schemeClr val="bg1"/>
            </a:solidFill>
            <a:latin typeface="Arial Narrow" panose="020B0606020202030204" pitchFamily="34" charset="0"/>
          </a:endParaRPr>
        </a:p>
      </dgm:t>
    </dgm:pt>
    <dgm:pt modelId="{D6659832-0B62-4383-AA5F-B7AB1426ED4B}" type="parTrans" cxnId="{D85078D5-CD89-421A-ACCF-4825A44AB301}">
      <dgm:prSet/>
      <dgm:spPr>
        <a:ln>
          <a:solidFill>
            <a:schemeClr val="accent2"/>
          </a:solidFill>
        </a:ln>
      </dgm:spPr>
      <dgm:t>
        <a:bodyPr/>
        <a:lstStyle/>
        <a:p>
          <a:endParaRPr lang="ca-ES"/>
        </a:p>
      </dgm:t>
    </dgm:pt>
    <dgm:pt modelId="{BC0882E1-41DC-4C93-9B32-EB3209DC9B80}" type="sibTrans" cxnId="{D85078D5-CD89-421A-ACCF-4825A44AB301}">
      <dgm:prSet/>
      <dgm:spPr/>
      <dgm:t>
        <a:bodyPr/>
        <a:lstStyle/>
        <a:p>
          <a:endParaRPr lang="ca-ES"/>
        </a:p>
      </dgm:t>
    </dgm:pt>
    <dgm:pt modelId="{F19E0577-630F-49D8-B9EE-AEE245EAFB31}">
      <dgm:prSet phldrT="[Text]" custT="1"/>
      <dgm:spPr>
        <a:solidFill>
          <a:srgbClr val="C1E7A1"/>
        </a:solidFill>
      </dgm:spPr>
      <dgm:t>
        <a:bodyPr/>
        <a:lstStyle/>
        <a:p>
          <a:r>
            <a:rPr lang="ca-ES" sz="1600" dirty="0" smtClean="0">
              <a:solidFill>
                <a:schemeClr val="bg1"/>
              </a:solidFill>
              <a:latin typeface="Arial Narrow" panose="020B0606020202030204" pitchFamily="34" charset="0"/>
            </a:rPr>
            <a:t>Inclou especialitats DCP</a:t>
          </a:r>
          <a:endParaRPr lang="ca-ES" sz="1600" dirty="0">
            <a:solidFill>
              <a:schemeClr val="bg1"/>
            </a:solidFill>
            <a:latin typeface="Arial Narrow" panose="020B0606020202030204" pitchFamily="34" charset="0"/>
          </a:endParaRPr>
        </a:p>
      </dgm:t>
    </dgm:pt>
    <dgm:pt modelId="{D9187D43-AA2E-4934-8B56-70CCDD81C905}" type="parTrans" cxnId="{C4B98E80-B175-429D-9629-4A8C25D884EB}">
      <dgm:prSet/>
      <dgm:spPr>
        <a:ln>
          <a:solidFill>
            <a:schemeClr val="accent2"/>
          </a:solidFill>
        </a:ln>
      </dgm:spPr>
      <dgm:t>
        <a:bodyPr/>
        <a:lstStyle/>
        <a:p>
          <a:endParaRPr lang="ca-ES"/>
        </a:p>
      </dgm:t>
    </dgm:pt>
    <dgm:pt modelId="{1AB5F66D-FEBF-4C56-B3EF-28BC2C54FB30}" type="sibTrans" cxnId="{C4B98E80-B175-429D-9629-4A8C25D884EB}">
      <dgm:prSet/>
      <dgm:spPr/>
      <dgm:t>
        <a:bodyPr/>
        <a:lstStyle/>
        <a:p>
          <a:endParaRPr lang="ca-ES"/>
        </a:p>
      </dgm:t>
    </dgm:pt>
    <dgm:pt modelId="{C0872E6A-C0E2-414A-8E0E-4BF15399AAFC}" type="pres">
      <dgm:prSet presAssocID="{8AAE1964-BAE4-436A-9748-9CCB06241C9B}" presName="hierChild1" presStyleCnt="0">
        <dgm:presLayoutVars>
          <dgm:orgChart val="1"/>
          <dgm:chPref val="1"/>
          <dgm:dir/>
          <dgm:animOne val="branch"/>
          <dgm:animLvl val="lvl"/>
          <dgm:resizeHandles/>
        </dgm:presLayoutVars>
      </dgm:prSet>
      <dgm:spPr/>
      <dgm:t>
        <a:bodyPr/>
        <a:lstStyle/>
        <a:p>
          <a:endParaRPr lang="ca-ES"/>
        </a:p>
      </dgm:t>
    </dgm:pt>
    <dgm:pt modelId="{FF3AA9C3-DDE5-46B9-9AD5-B964F5992C94}" type="pres">
      <dgm:prSet presAssocID="{34AB0D39-6D24-4D64-A8C1-9D12165D3646}" presName="hierRoot1" presStyleCnt="0">
        <dgm:presLayoutVars>
          <dgm:hierBranch val="init"/>
        </dgm:presLayoutVars>
      </dgm:prSet>
      <dgm:spPr/>
      <dgm:t>
        <a:bodyPr/>
        <a:lstStyle/>
        <a:p>
          <a:endParaRPr lang="ca-ES"/>
        </a:p>
      </dgm:t>
    </dgm:pt>
    <dgm:pt modelId="{A581D504-DB59-4C33-9B55-71EC91F8259D}" type="pres">
      <dgm:prSet presAssocID="{34AB0D39-6D24-4D64-A8C1-9D12165D3646}" presName="rootComposite1" presStyleCnt="0"/>
      <dgm:spPr/>
      <dgm:t>
        <a:bodyPr/>
        <a:lstStyle/>
        <a:p>
          <a:endParaRPr lang="ca-ES"/>
        </a:p>
      </dgm:t>
    </dgm:pt>
    <dgm:pt modelId="{DFA09F6D-9CFE-469D-97F2-4A6D765BF57E}" type="pres">
      <dgm:prSet presAssocID="{34AB0D39-6D24-4D64-A8C1-9D12165D3646}" presName="rootText1" presStyleLbl="node0" presStyleIdx="0" presStyleCnt="1" custScaleX="216321" custScaleY="107361" custLinFactNeighborX="32607" custLinFactNeighborY="-5319">
        <dgm:presLayoutVars>
          <dgm:chPref val="3"/>
        </dgm:presLayoutVars>
      </dgm:prSet>
      <dgm:spPr/>
      <dgm:t>
        <a:bodyPr/>
        <a:lstStyle/>
        <a:p>
          <a:endParaRPr lang="ca-ES"/>
        </a:p>
      </dgm:t>
    </dgm:pt>
    <dgm:pt modelId="{FBE44091-4230-4524-B52A-0B2F5C11E63D}" type="pres">
      <dgm:prSet presAssocID="{34AB0D39-6D24-4D64-A8C1-9D12165D3646}" presName="rootConnector1" presStyleLbl="node1" presStyleIdx="0" presStyleCnt="0"/>
      <dgm:spPr/>
      <dgm:t>
        <a:bodyPr/>
        <a:lstStyle/>
        <a:p>
          <a:endParaRPr lang="ca-ES"/>
        </a:p>
      </dgm:t>
    </dgm:pt>
    <dgm:pt modelId="{E655DDCC-7343-4313-B1C3-A7E28CF2094B}" type="pres">
      <dgm:prSet presAssocID="{34AB0D39-6D24-4D64-A8C1-9D12165D3646}" presName="hierChild2" presStyleCnt="0"/>
      <dgm:spPr/>
      <dgm:t>
        <a:bodyPr/>
        <a:lstStyle/>
        <a:p>
          <a:endParaRPr lang="ca-ES"/>
        </a:p>
      </dgm:t>
    </dgm:pt>
    <dgm:pt modelId="{560BDFD5-3387-41CF-8284-FEAF46859926}" type="pres">
      <dgm:prSet presAssocID="{328A12B0-5798-4613-9375-008E648C1631}" presName="Name37" presStyleLbl="parChTrans1D2" presStyleIdx="0" presStyleCnt="2"/>
      <dgm:spPr/>
      <dgm:t>
        <a:bodyPr/>
        <a:lstStyle/>
        <a:p>
          <a:endParaRPr lang="ca-ES"/>
        </a:p>
      </dgm:t>
    </dgm:pt>
    <dgm:pt modelId="{DC50B67F-5689-4BA6-95E6-2EF2B2973C8F}" type="pres">
      <dgm:prSet presAssocID="{6009BC26-9576-4DCC-9ADF-D1C9EE81939A}" presName="hierRoot2" presStyleCnt="0">
        <dgm:presLayoutVars>
          <dgm:hierBranch val="init"/>
        </dgm:presLayoutVars>
      </dgm:prSet>
      <dgm:spPr/>
      <dgm:t>
        <a:bodyPr/>
        <a:lstStyle/>
        <a:p>
          <a:endParaRPr lang="ca-ES"/>
        </a:p>
      </dgm:t>
    </dgm:pt>
    <dgm:pt modelId="{A7412281-0C7E-4A12-AA54-345970ADA37F}" type="pres">
      <dgm:prSet presAssocID="{6009BC26-9576-4DCC-9ADF-D1C9EE81939A}" presName="rootComposite" presStyleCnt="0"/>
      <dgm:spPr/>
      <dgm:t>
        <a:bodyPr/>
        <a:lstStyle/>
        <a:p>
          <a:endParaRPr lang="ca-ES"/>
        </a:p>
      </dgm:t>
    </dgm:pt>
    <dgm:pt modelId="{E30A2944-0D12-4903-92B5-8569A812A5A9}" type="pres">
      <dgm:prSet presAssocID="{6009BC26-9576-4DCC-9ADF-D1C9EE81939A}" presName="rootText" presStyleLbl="node2" presStyleIdx="0" presStyleCnt="2" custScaleX="110193" custScaleY="181683" custLinFactX="-22301" custLinFactNeighborX="-100000" custLinFactNeighborY="-6057">
        <dgm:presLayoutVars>
          <dgm:chPref val="3"/>
        </dgm:presLayoutVars>
      </dgm:prSet>
      <dgm:spPr/>
      <dgm:t>
        <a:bodyPr/>
        <a:lstStyle/>
        <a:p>
          <a:endParaRPr lang="ca-ES"/>
        </a:p>
      </dgm:t>
    </dgm:pt>
    <dgm:pt modelId="{A0A573F4-CF4F-4171-B83F-716269914E59}" type="pres">
      <dgm:prSet presAssocID="{6009BC26-9576-4DCC-9ADF-D1C9EE81939A}" presName="rootConnector" presStyleLbl="node2" presStyleIdx="0" presStyleCnt="2"/>
      <dgm:spPr/>
      <dgm:t>
        <a:bodyPr/>
        <a:lstStyle/>
        <a:p>
          <a:endParaRPr lang="ca-ES"/>
        </a:p>
      </dgm:t>
    </dgm:pt>
    <dgm:pt modelId="{30BD1F60-0F0A-4D18-ADDE-CF6B2FD84EC9}" type="pres">
      <dgm:prSet presAssocID="{6009BC26-9576-4DCC-9ADF-D1C9EE81939A}" presName="hierChild4" presStyleCnt="0"/>
      <dgm:spPr/>
      <dgm:t>
        <a:bodyPr/>
        <a:lstStyle/>
        <a:p>
          <a:endParaRPr lang="ca-ES"/>
        </a:p>
      </dgm:t>
    </dgm:pt>
    <dgm:pt modelId="{5DE19300-9B58-421B-83AF-462F470ADE55}" type="pres">
      <dgm:prSet presAssocID="{6009BC26-9576-4DCC-9ADF-D1C9EE81939A}" presName="hierChild5" presStyleCnt="0"/>
      <dgm:spPr/>
      <dgm:t>
        <a:bodyPr/>
        <a:lstStyle/>
        <a:p>
          <a:endParaRPr lang="ca-ES"/>
        </a:p>
      </dgm:t>
    </dgm:pt>
    <dgm:pt modelId="{89B06CE7-9704-4166-BE3B-DFF018B19671}" type="pres">
      <dgm:prSet presAssocID="{5455B0C7-2BDF-4BFD-9E3F-2981921B9209}" presName="Name37" presStyleLbl="parChTrans1D2" presStyleIdx="1" presStyleCnt="2"/>
      <dgm:spPr/>
      <dgm:t>
        <a:bodyPr/>
        <a:lstStyle/>
        <a:p>
          <a:endParaRPr lang="ca-ES"/>
        </a:p>
      </dgm:t>
    </dgm:pt>
    <dgm:pt modelId="{A26A9C56-0C0C-4ECA-A6F5-E553C63D05B8}" type="pres">
      <dgm:prSet presAssocID="{0B19C394-C420-40EF-B0ED-23A76654B9E4}" presName="hierRoot2" presStyleCnt="0">
        <dgm:presLayoutVars>
          <dgm:hierBranch val="init"/>
        </dgm:presLayoutVars>
      </dgm:prSet>
      <dgm:spPr/>
      <dgm:t>
        <a:bodyPr/>
        <a:lstStyle/>
        <a:p>
          <a:endParaRPr lang="ca-ES"/>
        </a:p>
      </dgm:t>
    </dgm:pt>
    <dgm:pt modelId="{D680342D-520B-4C65-AC95-5FDC56D8E103}" type="pres">
      <dgm:prSet presAssocID="{0B19C394-C420-40EF-B0ED-23A76654B9E4}" presName="rootComposite" presStyleCnt="0"/>
      <dgm:spPr/>
      <dgm:t>
        <a:bodyPr/>
        <a:lstStyle/>
        <a:p>
          <a:endParaRPr lang="ca-ES"/>
        </a:p>
      </dgm:t>
    </dgm:pt>
    <dgm:pt modelId="{948C9DF5-C0C6-4BCA-A940-237ED17115AA}" type="pres">
      <dgm:prSet presAssocID="{0B19C394-C420-40EF-B0ED-23A76654B9E4}" presName="rootText" presStyleLbl="node2" presStyleIdx="1" presStyleCnt="2" custScaleX="137015" custScaleY="186217" custLinFactX="43933" custLinFactNeighborX="100000" custLinFactNeighborY="-5346">
        <dgm:presLayoutVars>
          <dgm:chPref val="3"/>
        </dgm:presLayoutVars>
      </dgm:prSet>
      <dgm:spPr/>
      <dgm:t>
        <a:bodyPr/>
        <a:lstStyle/>
        <a:p>
          <a:endParaRPr lang="ca-ES"/>
        </a:p>
      </dgm:t>
    </dgm:pt>
    <dgm:pt modelId="{747B1357-E8A4-4511-A377-1FB1846FFC90}" type="pres">
      <dgm:prSet presAssocID="{0B19C394-C420-40EF-B0ED-23A76654B9E4}" presName="rootConnector" presStyleLbl="node2" presStyleIdx="1" presStyleCnt="2"/>
      <dgm:spPr/>
      <dgm:t>
        <a:bodyPr/>
        <a:lstStyle/>
        <a:p>
          <a:endParaRPr lang="ca-ES"/>
        </a:p>
      </dgm:t>
    </dgm:pt>
    <dgm:pt modelId="{F950B5FC-889C-4EAE-836B-8CD961A019C1}" type="pres">
      <dgm:prSet presAssocID="{0B19C394-C420-40EF-B0ED-23A76654B9E4}" presName="hierChild4" presStyleCnt="0"/>
      <dgm:spPr/>
      <dgm:t>
        <a:bodyPr/>
        <a:lstStyle/>
        <a:p>
          <a:endParaRPr lang="ca-ES"/>
        </a:p>
      </dgm:t>
    </dgm:pt>
    <dgm:pt modelId="{5D165A7A-6EB9-44A0-841E-EB4DD19C0BBD}" type="pres">
      <dgm:prSet presAssocID="{E5C0933C-F658-4B56-BBC0-4F429256EF66}" presName="Name37" presStyleLbl="parChTrans1D3" presStyleIdx="0" presStyleCnt="2"/>
      <dgm:spPr/>
      <dgm:t>
        <a:bodyPr/>
        <a:lstStyle/>
        <a:p>
          <a:endParaRPr lang="ca-ES"/>
        </a:p>
      </dgm:t>
    </dgm:pt>
    <dgm:pt modelId="{242882E3-60FE-4339-AE71-8D7F06B3221F}" type="pres">
      <dgm:prSet presAssocID="{AA869B06-933F-4448-9FCB-B21B018FB5AC}" presName="hierRoot2" presStyleCnt="0">
        <dgm:presLayoutVars>
          <dgm:hierBranch val="init"/>
        </dgm:presLayoutVars>
      </dgm:prSet>
      <dgm:spPr/>
      <dgm:t>
        <a:bodyPr/>
        <a:lstStyle/>
        <a:p>
          <a:endParaRPr lang="ca-ES"/>
        </a:p>
      </dgm:t>
    </dgm:pt>
    <dgm:pt modelId="{F235D06A-1ACF-48FC-8445-3D46B0F4029C}" type="pres">
      <dgm:prSet presAssocID="{AA869B06-933F-4448-9FCB-B21B018FB5AC}" presName="rootComposite" presStyleCnt="0"/>
      <dgm:spPr/>
      <dgm:t>
        <a:bodyPr/>
        <a:lstStyle/>
        <a:p>
          <a:endParaRPr lang="ca-ES"/>
        </a:p>
      </dgm:t>
    </dgm:pt>
    <dgm:pt modelId="{5663ADB1-9F83-4065-8D0A-3DFF683935FD}" type="pres">
      <dgm:prSet presAssocID="{AA869B06-933F-4448-9FCB-B21B018FB5AC}" presName="rootText" presStyleLbl="node3" presStyleIdx="0" presStyleCnt="2" custScaleX="113805" custScaleY="107486" custLinFactX="164188" custLinFactNeighborX="200000" custLinFactNeighborY="-7052">
        <dgm:presLayoutVars>
          <dgm:chPref val="3"/>
        </dgm:presLayoutVars>
      </dgm:prSet>
      <dgm:spPr/>
      <dgm:t>
        <a:bodyPr/>
        <a:lstStyle/>
        <a:p>
          <a:endParaRPr lang="ca-ES"/>
        </a:p>
      </dgm:t>
    </dgm:pt>
    <dgm:pt modelId="{222CC979-D802-4C9F-937D-6148E5C7A028}" type="pres">
      <dgm:prSet presAssocID="{AA869B06-933F-4448-9FCB-B21B018FB5AC}" presName="rootConnector" presStyleLbl="node3" presStyleIdx="0" presStyleCnt="2"/>
      <dgm:spPr/>
      <dgm:t>
        <a:bodyPr/>
        <a:lstStyle/>
        <a:p>
          <a:endParaRPr lang="ca-ES"/>
        </a:p>
      </dgm:t>
    </dgm:pt>
    <dgm:pt modelId="{6B0C9387-07B3-40A1-B294-4B480974FC7E}" type="pres">
      <dgm:prSet presAssocID="{AA869B06-933F-4448-9FCB-B21B018FB5AC}" presName="hierChild4" presStyleCnt="0"/>
      <dgm:spPr/>
      <dgm:t>
        <a:bodyPr/>
        <a:lstStyle/>
        <a:p>
          <a:endParaRPr lang="ca-ES"/>
        </a:p>
      </dgm:t>
    </dgm:pt>
    <dgm:pt modelId="{0DF8EFD2-A336-4ADD-8859-E75B3A177E9D}" type="pres">
      <dgm:prSet presAssocID="{D9187D43-AA2E-4934-8B56-70CCDD81C905}" presName="Name37" presStyleLbl="parChTrans1D4" presStyleIdx="0" presStyleCnt="3"/>
      <dgm:spPr/>
      <dgm:t>
        <a:bodyPr/>
        <a:lstStyle/>
        <a:p>
          <a:endParaRPr lang="ca-ES"/>
        </a:p>
      </dgm:t>
    </dgm:pt>
    <dgm:pt modelId="{CF6B6BB7-1D47-404D-AD0C-8AFB35FE0C7E}" type="pres">
      <dgm:prSet presAssocID="{F19E0577-630F-49D8-B9EE-AEE245EAFB31}" presName="hierRoot2" presStyleCnt="0">
        <dgm:presLayoutVars>
          <dgm:hierBranch val="init"/>
        </dgm:presLayoutVars>
      </dgm:prSet>
      <dgm:spPr/>
      <dgm:t>
        <a:bodyPr/>
        <a:lstStyle/>
        <a:p>
          <a:endParaRPr lang="ca-ES"/>
        </a:p>
      </dgm:t>
    </dgm:pt>
    <dgm:pt modelId="{DE81559B-84AF-447C-9A99-9FE10E52B7D8}" type="pres">
      <dgm:prSet presAssocID="{F19E0577-630F-49D8-B9EE-AEE245EAFB31}" presName="rootComposite" presStyleCnt="0"/>
      <dgm:spPr/>
      <dgm:t>
        <a:bodyPr/>
        <a:lstStyle/>
        <a:p>
          <a:endParaRPr lang="ca-ES"/>
        </a:p>
      </dgm:t>
    </dgm:pt>
    <dgm:pt modelId="{35567832-3693-494A-8371-01AF347409AB}" type="pres">
      <dgm:prSet presAssocID="{F19E0577-630F-49D8-B9EE-AEE245EAFB31}" presName="rootText" presStyleLbl="node4" presStyleIdx="0" presStyleCnt="3" custLinFactX="173574" custLinFactNeighborX="200000" custLinFactNeighborY="45816">
        <dgm:presLayoutVars>
          <dgm:chPref val="3"/>
        </dgm:presLayoutVars>
      </dgm:prSet>
      <dgm:spPr/>
      <dgm:t>
        <a:bodyPr/>
        <a:lstStyle/>
        <a:p>
          <a:endParaRPr lang="ca-ES"/>
        </a:p>
      </dgm:t>
    </dgm:pt>
    <dgm:pt modelId="{E4A93F16-03C3-4713-BA7F-4D0FF64C0BB7}" type="pres">
      <dgm:prSet presAssocID="{F19E0577-630F-49D8-B9EE-AEE245EAFB31}" presName="rootConnector" presStyleLbl="node4" presStyleIdx="0" presStyleCnt="3"/>
      <dgm:spPr/>
      <dgm:t>
        <a:bodyPr/>
        <a:lstStyle/>
        <a:p>
          <a:endParaRPr lang="ca-ES"/>
        </a:p>
      </dgm:t>
    </dgm:pt>
    <dgm:pt modelId="{8AB01062-4053-40B1-A0DB-1052941C9257}" type="pres">
      <dgm:prSet presAssocID="{F19E0577-630F-49D8-B9EE-AEE245EAFB31}" presName="hierChild4" presStyleCnt="0"/>
      <dgm:spPr/>
      <dgm:t>
        <a:bodyPr/>
        <a:lstStyle/>
        <a:p>
          <a:endParaRPr lang="ca-ES"/>
        </a:p>
      </dgm:t>
    </dgm:pt>
    <dgm:pt modelId="{09EDA704-D70E-4F90-9A79-4BF424490FF4}" type="pres">
      <dgm:prSet presAssocID="{F19E0577-630F-49D8-B9EE-AEE245EAFB31}" presName="hierChild5" presStyleCnt="0"/>
      <dgm:spPr/>
      <dgm:t>
        <a:bodyPr/>
        <a:lstStyle/>
        <a:p>
          <a:endParaRPr lang="ca-ES"/>
        </a:p>
      </dgm:t>
    </dgm:pt>
    <dgm:pt modelId="{EDAB8FF8-9C67-4D43-A5F6-6E31EB2009E2}" type="pres">
      <dgm:prSet presAssocID="{AA869B06-933F-4448-9FCB-B21B018FB5AC}" presName="hierChild5" presStyleCnt="0"/>
      <dgm:spPr/>
      <dgm:t>
        <a:bodyPr/>
        <a:lstStyle/>
        <a:p>
          <a:endParaRPr lang="ca-ES"/>
        </a:p>
      </dgm:t>
    </dgm:pt>
    <dgm:pt modelId="{68016F2E-E6E4-4BDC-9D47-349390090996}" type="pres">
      <dgm:prSet presAssocID="{0652ADB2-79D9-4D46-91DE-1E85EB04E873}" presName="Name37" presStyleLbl="parChTrans1D3" presStyleIdx="1" presStyleCnt="2"/>
      <dgm:spPr/>
      <dgm:t>
        <a:bodyPr/>
        <a:lstStyle/>
        <a:p>
          <a:endParaRPr lang="ca-ES"/>
        </a:p>
      </dgm:t>
    </dgm:pt>
    <dgm:pt modelId="{DCC5A477-D211-4A54-91FD-D0E95DEBC446}" type="pres">
      <dgm:prSet presAssocID="{F7AF6C37-16B7-4FFC-8F96-AB9044AAAFC1}" presName="hierRoot2" presStyleCnt="0">
        <dgm:presLayoutVars>
          <dgm:hierBranch val="init"/>
        </dgm:presLayoutVars>
      </dgm:prSet>
      <dgm:spPr/>
      <dgm:t>
        <a:bodyPr/>
        <a:lstStyle/>
        <a:p>
          <a:endParaRPr lang="ca-ES"/>
        </a:p>
      </dgm:t>
    </dgm:pt>
    <dgm:pt modelId="{F15E1075-7B45-47A2-892D-25642CA2671F}" type="pres">
      <dgm:prSet presAssocID="{F7AF6C37-16B7-4FFC-8F96-AB9044AAAFC1}" presName="rootComposite" presStyleCnt="0"/>
      <dgm:spPr/>
      <dgm:t>
        <a:bodyPr/>
        <a:lstStyle/>
        <a:p>
          <a:endParaRPr lang="ca-ES"/>
        </a:p>
      </dgm:t>
    </dgm:pt>
    <dgm:pt modelId="{D835413E-4AAB-497B-B26E-AA4A55C92A45}" type="pres">
      <dgm:prSet presAssocID="{F7AF6C37-16B7-4FFC-8F96-AB9044AAAFC1}" presName="rootText" presStyleLbl="node3" presStyleIdx="1" presStyleCnt="2" custScaleX="124471" custScaleY="176621" custLinFactX="-29759" custLinFactNeighborX="-100000" custLinFactNeighborY="-7526">
        <dgm:presLayoutVars>
          <dgm:chPref val="3"/>
        </dgm:presLayoutVars>
      </dgm:prSet>
      <dgm:spPr/>
      <dgm:t>
        <a:bodyPr/>
        <a:lstStyle/>
        <a:p>
          <a:endParaRPr lang="ca-ES"/>
        </a:p>
      </dgm:t>
    </dgm:pt>
    <dgm:pt modelId="{6F97B741-0C9B-4F86-BF17-8065602FD23D}" type="pres">
      <dgm:prSet presAssocID="{F7AF6C37-16B7-4FFC-8F96-AB9044AAAFC1}" presName="rootConnector" presStyleLbl="node3" presStyleIdx="1" presStyleCnt="2"/>
      <dgm:spPr/>
      <dgm:t>
        <a:bodyPr/>
        <a:lstStyle/>
        <a:p>
          <a:endParaRPr lang="ca-ES"/>
        </a:p>
      </dgm:t>
    </dgm:pt>
    <dgm:pt modelId="{FA587691-01A2-4AAB-AFCC-177065FE13B0}" type="pres">
      <dgm:prSet presAssocID="{F7AF6C37-16B7-4FFC-8F96-AB9044AAAFC1}" presName="hierChild4" presStyleCnt="0"/>
      <dgm:spPr/>
      <dgm:t>
        <a:bodyPr/>
        <a:lstStyle/>
        <a:p>
          <a:endParaRPr lang="ca-ES"/>
        </a:p>
      </dgm:t>
    </dgm:pt>
    <dgm:pt modelId="{C7CD93ED-CF72-4426-84AA-4A4574CB381E}" type="pres">
      <dgm:prSet presAssocID="{D08D396A-F85D-436A-BD59-428DF6946D14}" presName="Name37" presStyleLbl="parChTrans1D4" presStyleIdx="1" presStyleCnt="3"/>
      <dgm:spPr/>
      <dgm:t>
        <a:bodyPr/>
        <a:lstStyle/>
        <a:p>
          <a:endParaRPr lang="ca-ES"/>
        </a:p>
      </dgm:t>
    </dgm:pt>
    <dgm:pt modelId="{DD93A2AC-CACE-45D5-8097-D33108C35EF1}" type="pres">
      <dgm:prSet presAssocID="{371735E8-A1FD-45F6-B2E1-19EB0C1D1A2C}" presName="hierRoot2" presStyleCnt="0">
        <dgm:presLayoutVars>
          <dgm:hierBranch val="init"/>
        </dgm:presLayoutVars>
      </dgm:prSet>
      <dgm:spPr/>
      <dgm:t>
        <a:bodyPr/>
        <a:lstStyle/>
        <a:p>
          <a:endParaRPr lang="ca-ES"/>
        </a:p>
      </dgm:t>
    </dgm:pt>
    <dgm:pt modelId="{A0EC8C05-9B59-4773-8502-68F0C7253F24}" type="pres">
      <dgm:prSet presAssocID="{371735E8-A1FD-45F6-B2E1-19EB0C1D1A2C}" presName="rootComposite" presStyleCnt="0"/>
      <dgm:spPr/>
      <dgm:t>
        <a:bodyPr/>
        <a:lstStyle/>
        <a:p>
          <a:endParaRPr lang="ca-ES"/>
        </a:p>
      </dgm:t>
    </dgm:pt>
    <dgm:pt modelId="{844CC04C-67EB-42D9-84B6-AB0B6447395C}" type="pres">
      <dgm:prSet presAssocID="{371735E8-A1FD-45F6-B2E1-19EB0C1D1A2C}" presName="rootText" presStyleLbl="node4" presStyleIdx="1" presStyleCnt="3" custScaleX="166213" custScaleY="113508" custLinFactNeighborX="5882" custLinFactNeighborY="-18492">
        <dgm:presLayoutVars>
          <dgm:chPref val="3"/>
        </dgm:presLayoutVars>
      </dgm:prSet>
      <dgm:spPr/>
      <dgm:t>
        <a:bodyPr/>
        <a:lstStyle/>
        <a:p>
          <a:endParaRPr lang="ca-ES"/>
        </a:p>
      </dgm:t>
    </dgm:pt>
    <dgm:pt modelId="{71204AE3-5F1D-4B52-940C-FFF17975FE75}" type="pres">
      <dgm:prSet presAssocID="{371735E8-A1FD-45F6-B2E1-19EB0C1D1A2C}" presName="rootConnector" presStyleLbl="node4" presStyleIdx="1" presStyleCnt="3"/>
      <dgm:spPr/>
      <dgm:t>
        <a:bodyPr/>
        <a:lstStyle/>
        <a:p>
          <a:endParaRPr lang="ca-ES"/>
        </a:p>
      </dgm:t>
    </dgm:pt>
    <dgm:pt modelId="{D117390C-5CB6-46F2-946A-784C0017EA9C}" type="pres">
      <dgm:prSet presAssocID="{371735E8-A1FD-45F6-B2E1-19EB0C1D1A2C}" presName="hierChild4" presStyleCnt="0"/>
      <dgm:spPr/>
      <dgm:t>
        <a:bodyPr/>
        <a:lstStyle/>
        <a:p>
          <a:endParaRPr lang="ca-ES"/>
        </a:p>
      </dgm:t>
    </dgm:pt>
    <dgm:pt modelId="{30EF3EC1-75DF-40D9-88EF-6140C59C12FA}" type="pres">
      <dgm:prSet presAssocID="{D6659832-0B62-4383-AA5F-B7AB1426ED4B}" presName="Name37" presStyleLbl="parChTrans1D4" presStyleIdx="2" presStyleCnt="3"/>
      <dgm:spPr/>
      <dgm:t>
        <a:bodyPr/>
        <a:lstStyle/>
        <a:p>
          <a:endParaRPr lang="ca-ES"/>
        </a:p>
      </dgm:t>
    </dgm:pt>
    <dgm:pt modelId="{4B1B9833-38ED-47B3-A98C-AC3DDEFBB35C}" type="pres">
      <dgm:prSet presAssocID="{F257E549-44DF-496D-B232-C7293BC8BD6E}" presName="hierRoot2" presStyleCnt="0">
        <dgm:presLayoutVars>
          <dgm:hierBranch val="init"/>
        </dgm:presLayoutVars>
      </dgm:prSet>
      <dgm:spPr/>
      <dgm:t>
        <a:bodyPr/>
        <a:lstStyle/>
        <a:p>
          <a:endParaRPr lang="ca-ES"/>
        </a:p>
      </dgm:t>
    </dgm:pt>
    <dgm:pt modelId="{439D748A-22CA-4C23-BC86-62E96E97B8A0}" type="pres">
      <dgm:prSet presAssocID="{F257E549-44DF-496D-B232-C7293BC8BD6E}" presName="rootComposite" presStyleCnt="0"/>
      <dgm:spPr/>
      <dgm:t>
        <a:bodyPr/>
        <a:lstStyle/>
        <a:p>
          <a:endParaRPr lang="ca-ES"/>
        </a:p>
      </dgm:t>
    </dgm:pt>
    <dgm:pt modelId="{67063DD0-1EDB-4825-98ED-5B6DE06EB248}" type="pres">
      <dgm:prSet presAssocID="{F257E549-44DF-496D-B232-C7293BC8BD6E}" presName="rootText" presStyleLbl="node4" presStyleIdx="2" presStyleCnt="3" custScaleX="121365" custLinFactNeighborX="12644" custLinFactNeighborY="-27817">
        <dgm:presLayoutVars>
          <dgm:chPref val="3"/>
        </dgm:presLayoutVars>
      </dgm:prSet>
      <dgm:spPr/>
      <dgm:t>
        <a:bodyPr/>
        <a:lstStyle/>
        <a:p>
          <a:endParaRPr lang="ca-ES"/>
        </a:p>
      </dgm:t>
    </dgm:pt>
    <dgm:pt modelId="{786888DC-B674-42C0-AF23-173BDDDD3279}" type="pres">
      <dgm:prSet presAssocID="{F257E549-44DF-496D-B232-C7293BC8BD6E}" presName="rootConnector" presStyleLbl="node4" presStyleIdx="2" presStyleCnt="3"/>
      <dgm:spPr/>
      <dgm:t>
        <a:bodyPr/>
        <a:lstStyle/>
        <a:p>
          <a:endParaRPr lang="ca-ES"/>
        </a:p>
      </dgm:t>
    </dgm:pt>
    <dgm:pt modelId="{515A6582-D69F-4F65-BBA2-C66525E72169}" type="pres">
      <dgm:prSet presAssocID="{F257E549-44DF-496D-B232-C7293BC8BD6E}" presName="hierChild4" presStyleCnt="0"/>
      <dgm:spPr/>
      <dgm:t>
        <a:bodyPr/>
        <a:lstStyle/>
        <a:p>
          <a:endParaRPr lang="ca-ES"/>
        </a:p>
      </dgm:t>
    </dgm:pt>
    <dgm:pt modelId="{893A6A3B-32BB-40B3-A08F-2D0F68999A8E}" type="pres">
      <dgm:prSet presAssocID="{F257E549-44DF-496D-B232-C7293BC8BD6E}" presName="hierChild5" presStyleCnt="0"/>
      <dgm:spPr/>
      <dgm:t>
        <a:bodyPr/>
        <a:lstStyle/>
        <a:p>
          <a:endParaRPr lang="ca-ES"/>
        </a:p>
      </dgm:t>
    </dgm:pt>
    <dgm:pt modelId="{1FC92134-A68D-4B9F-BD4D-457B85456CDA}" type="pres">
      <dgm:prSet presAssocID="{371735E8-A1FD-45F6-B2E1-19EB0C1D1A2C}" presName="hierChild5" presStyleCnt="0"/>
      <dgm:spPr/>
      <dgm:t>
        <a:bodyPr/>
        <a:lstStyle/>
        <a:p>
          <a:endParaRPr lang="ca-ES"/>
        </a:p>
      </dgm:t>
    </dgm:pt>
    <dgm:pt modelId="{2F1A9CFF-2B65-47A7-BE3E-65F96257A78E}" type="pres">
      <dgm:prSet presAssocID="{F7AF6C37-16B7-4FFC-8F96-AB9044AAAFC1}" presName="hierChild5" presStyleCnt="0"/>
      <dgm:spPr/>
      <dgm:t>
        <a:bodyPr/>
        <a:lstStyle/>
        <a:p>
          <a:endParaRPr lang="ca-ES"/>
        </a:p>
      </dgm:t>
    </dgm:pt>
    <dgm:pt modelId="{E964884C-FA48-49D4-B5C6-AD7FD434AFAC}" type="pres">
      <dgm:prSet presAssocID="{0B19C394-C420-40EF-B0ED-23A76654B9E4}" presName="hierChild5" presStyleCnt="0"/>
      <dgm:spPr/>
      <dgm:t>
        <a:bodyPr/>
        <a:lstStyle/>
        <a:p>
          <a:endParaRPr lang="ca-ES"/>
        </a:p>
      </dgm:t>
    </dgm:pt>
    <dgm:pt modelId="{330FEC71-3F8B-44A3-8CCA-0F5EFC812F17}" type="pres">
      <dgm:prSet presAssocID="{34AB0D39-6D24-4D64-A8C1-9D12165D3646}" presName="hierChild3" presStyleCnt="0"/>
      <dgm:spPr/>
      <dgm:t>
        <a:bodyPr/>
        <a:lstStyle/>
        <a:p>
          <a:endParaRPr lang="ca-ES"/>
        </a:p>
      </dgm:t>
    </dgm:pt>
  </dgm:ptLst>
  <dgm:cxnLst>
    <dgm:cxn modelId="{C42F6FD5-7397-4C62-AFBF-9F731BD5401E}" type="presOf" srcId="{6009BC26-9576-4DCC-9ADF-D1C9EE81939A}" destId="{E30A2944-0D12-4903-92B5-8569A812A5A9}" srcOrd="0" destOrd="0" presId="urn:microsoft.com/office/officeart/2005/8/layout/orgChart1"/>
    <dgm:cxn modelId="{FE5752E1-E6CE-43CB-8FC9-75F548D434B5}" type="presOf" srcId="{AA869B06-933F-4448-9FCB-B21B018FB5AC}" destId="{5663ADB1-9F83-4065-8D0A-3DFF683935FD}" srcOrd="0" destOrd="0" presId="urn:microsoft.com/office/officeart/2005/8/layout/orgChart1"/>
    <dgm:cxn modelId="{1336E434-35AE-4DB5-A1F6-CF19EA7A7B40}" type="presOf" srcId="{34AB0D39-6D24-4D64-A8C1-9D12165D3646}" destId="{DFA09F6D-9CFE-469D-97F2-4A6D765BF57E}" srcOrd="0" destOrd="0" presId="urn:microsoft.com/office/officeart/2005/8/layout/orgChart1"/>
    <dgm:cxn modelId="{0EB35429-5932-43A5-AAB3-D377CB87300A}" type="presOf" srcId="{0B19C394-C420-40EF-B0ED-23A76654B9E4}" destId="{747B1357-E8A4-4511-A377-1FB1846FFC90}" srcOrd="1" destOrd="0" presId="urn:microsoft.com/office/officeart/2005/8/layout/orgChart1"/>
    <dgm:cxn modelId="{17894DC7-6F2C-4E49-AF18-05776C5321C5}" srcId="{34AB0D39-6D24-4D64-A8C1-9D12165D3646}" destId="{6009BC26-9576-4DCC-9ADF-D1C9EE81939A}" srcOrd="0" destOrd="0" parTransId="{328A12B0-5798-4613-9375-008E648C1631}" sibTransId="{49D074F9-9357-4C21-902F-B21396A7F551}"/>
    <dgm:cxn modelId="{2003E4D8-4482-477E-B45D-8906055F9E40}" type="presOf" srcId="{F19E0577-630F-49D8-B9EE-AEE245EAFB31}" destId="{35567832-3693-494A-8371-01AF347409AB}" srcOrd="0" destOrd="0" presId="urn:microsoft.com/office/officeart/2005/8/layout/orgChart1"/>
    <dgm:cxn modelId="{4303E016-A948-4641-9257-F8D1E766B667}" type="presOf" srcId="{D6659832-0B62-4383-AA5F-B7AB1426ED4B}" destId="{30EF3EC1-75DF-40D9-88EF-6140C59C12FA}" srcOrd="0" destOrd="0" presId="urn:microsoft.com/office/officeart/2005/8/layout/orgChart1"/>
    <dgm:cxn modelId="{8EEC76C8-1951-4ABD-9EEE-273FE76986EC}" type="presOf" srcId="{AA869B06-933F-4448-9FCB-B21B018FB5AC}" destId="{222CC979-D802-4C9F-937D-6148E5C7A028}" srcOrd="1" destOrd="0" presId="urn:microsoft.com/office/officeart/2005/8/layout/orgChart1"/>
    <dgm:cxn modelId="{805CCA46-BF0A-4B5C-B071-DEF9D9C35A76}" type="presOf" srcId="{34AB0D39-6D24-4D64-A8C1-9D12165D3646}" destId="{FBE44091-4230-4524-B52A-0B2F5C11E63D}" srcOrd="1" destOrd="0" presId="urn:microsoft.com/office/officeart/2005/8/layout/orgChart1"/>
    <dgm:cxn modelId="{C3C2B694-F371-4E87-904E-A43AE49BF998}" type="presOf" srcId="{F257E549-44DF-496D-B232-C7293BC8BD6E}" destId="{786888DC-B674-42C0-AF23-173BDDDD3279}" srcOrd="1" destOrd="0" presId="urn:microsoft.com/office/officeart/2005/8/layout/orgChart1"/>
    <dgm:cxn modelId="{53CBFF2E-8CC0-4451-B757-FD098590BC86}" type="presOf" srcId="{5455B0C7-2BDF-4BFD-9E3F-2981921B9209}" destId="{89B06CE7-9704-4166-BE3B-DFF018B19671}" srcOrd="0" destOrd="0" presId="urn:microsoft.com/office/officeart/2005/8/layout/orgChart1"/>
    <dgm:cxn modelId="{3F200136-1212-41D7-88A0-CDF00E1ECF50}" srcId="{0B19C394-C420-40EF-B0ED-23A76654B9E4}" destId="{F7AF6C37-16B7-4FFC-8F96-AB9044AAAFC1}" srcOrd="1" destOrd="0" parTransId="{0652ADB2-79D9-4D46-91DE-1E85EB04E873}" sibTransId="{66CE8307-1750-41C0-8A9D-2EFCCE1F03B2}"/>
    <dgm:cxn modelId="{D6FF8D78-FD87-415B-BD04-0A09B372A576}" type="presOf" srcId="{6009BC26-9576-4DCC-9ADF-D1C9EE81939A}" destId="{A0A573F4-CF4F-4171-B83F-716269914E59}" srcOrd="1" destOrd="0" presId="urn:microsoft.com/office/officeart/2005/8/layout/orgChart1"/>
    <dgm:cxn modelId="{F04EE9FA-D38C-4656-BA83-AF633AECB89D}" type="presOf" srcId="{0652ADB2-79D9-4D46-91DE-1E85EB04E873}" destId="{68016F2E-E6E4-4BDC-9D47-349390090996}" srcOrd="0" destOrd="0" presId="urn:microsoft.com/office/officeart/2005/8/layout/orgChart1"/>
    <dgm:cxn modelId="{2D6FBB3B-1666-4CAA-AAB0-AC4494C7EF03}" srcId="{0B19C394-C420-40EF-B0ED-23A76654B9E4}" destId="{AA869B06-933F-4448-9FCB-B21B018FB5AC}" srcOrd="0" destOrd="0" parTransId="{E5C0933C-F658-4B56-BBC0-4F429256EF66}" sibTransId="{EC93ADCA-5159-4A4D-9E47-B5631EBB3D92}"/>
    <dgm:cxn modelId="{022B5020-E60D-4A38-ADEB-360A75B98C26}" srcId="{F7AF6C37-16B7-4FFC-8F96-AB9044AAAFC1}" destId="{371735E8-A1FD-45F6-B2E1-19EB0C1D1A2C}" srcOrd="0" destOrd="0" parTransId="{D08D396A-F85D-436A-BD59-428DF6946D14}" sibTransId="{ACE5B98B-2FBE-4D91-B1E5-ADE37B9F3BC7}"/>
    <dgm:cxn modelId="{C4B98E80-B175-429D-9629-4A8C25D884EB}" srcId="{AA869B06-933F-4448-9FCB-B21B018FB5AC}" destId="{F19E0577-630F-49D8-B9EE-AEE245EAFB31}" srcOrd="0" destOrd="0" parTransId="{D9187D43-AA2E-4934-8B56-70CCDD81C905}" sibTransId="{1AB5F66D-FEBF-4C56-B3EF-28BC2C54FB30}"/>
    <dgm:cxn modelId="{2C5374A5-E128-4320-801E-789131591968}" type="presOf" srcId="{0B19C394-C420-40EF-B0ED-23A76654B9E4}" destId="{948C9DF5-C0C6-4BCA-A940-237ED17115AA}" srcOrd="0" destOrd="0" presId="urn:microsoft.com/office/officeart/2005/8/layout/orgChart1"/>
    <dgm:cxn modelId="{A6765E6C-F880-4FE5-92D5-01397682D3FB}" type="presOf" srcId="{328A12B0-5798-4613-9375-008E648C1631}" destId="{560BDFD5-3387-41CF-8284-FEAF46859926}" srcOrd="0" destOrd="0" presId="urn:microsoft.com/office/officeart/2005/8/layout/orgChart1"/>
    <dgm:cxn modelId="{EFCFFB11-1E27-4B01-B123-BF3C9CCBF5EB}" type="presOf" srcId="{F7AF6C37-16B7-4FFC-8F96-AB9044AAAFC1}" destId="{D835413E-4AAB-497B-B26E-AA4A55C92A45}" srcOrd="0" destOrd="0" presId="urn:microsoft.com/office/officeart/2005/8/layout/orgChart1"/>
    <dgm:cxn modelId="{C1AF275C-0108-468C-ADD4-69D2FD16669A}" srcId="{8AAE1964-BAE4-436A-9748-9CCB06241C9B}" destId="{34AB0D39-6D24-4D64-A8C1-9D12165D3646}" srcOrd="0" destOrd="0" parTransId="{6CF34795-53DF-4A2A-B7AF-0AC619800CEF}" sibTransId="{5F861019-7FF8-4863-A01C-14875082F105}"/>
    <dgm:cxn modelId="{D382D934-AEA0-4012-9446-CE9A9C89C3B2}" type="presOf" srcId="{371735E8-A1FD-45F6-B2E1-19EB0C1D1A2C}" destId="{844CC04C-67EB-42D9-84B6-AB0B6447395C}" srcOrd="0" destOrd="0" presId="urn:microsoft.com/office/officeart/2005/8/layout/orgChart1"/>
    <dgm:cxn modelId="{4320E396-0590-4FC4-94EC-F38B801EB1B9}" type="presOf" srcId="{F257E549-44DF-496D-B232-C7293BC8BD6E}" destId="{67063DD0-1EDB-4825-98ED-5B6DE06EB248}" srcOrd="0" destOrd="0" presId="urn:microsoft.com/office/officeart/2005/8/layout/orgChart1"/>
    <dgm:cxn modelId="{FF660519-DED6-4AB1-813C-6AF76A3F14E7}" srcId="{34AB0D39-6D24-4D64-A8C1-9D12165D3646}" destId="{0B19C394-C420-40EF-B0ED-23A76654B9E4}" srcOrd="1" destOrd="0" parTransId="{5455B0C7-2BDF-4BFD-9E3F-2981921B9209}" sibTransId="{5D336C54-6774-4D8D-913B-ED9BB40AD4D8}"/>
    <dgm:cxn modelId="{F4689C39-EB9C-4215-AC8E-7430CE5CD97D}" type="presOf" srcId="{F19E0577-630F-49D8-B9EE-AEE245EAFB31}" destId="{E4A93F16-03C3-4713-BA7F-4D0FF64C0BB7}" srcOrd="1" destOrd="0" presId="urn:microsoft.com/office/officeart/2005/8/layout/orgChart1"/>
    <dgm:cxn modelId="{E3056A1D-6A9C-4B0C-B68D-ED48CF91FBB9}" type="presOf" srcId="{E5C0933C-F658-4B56-BBC0-4F429256EF66}" destId="{5D165A7A-6EB9-44A0-841E-EB4DD19C0BBD}" srcOrd="0" destOrd="0" presId="urn:microsoft.com/office/officeart/2005/8/layout/orgChart1"/>
    <dgm:cxn modelId="{D85078D5-CD89-421A-ACCF-4825A44AB301}" srcId="{371735E8-A1FD-45F6-B2E1-19EB0C1D1A2C}" destId="{F257E549-44DF-496D-B232-C7293BC8BD6E}" srcOrd="0" destOrd="0" parTransId="{D6659832-0B62-4383-AA5F-B7AB1426ED4B}" sibTransId="{BC0882E1-41DC-4C93-9B32-EB3209DC9B80}"/>
    <dgm:cxn modelId="{4E6C3C4C-E859-4CB1-BE4D-5C40EE3E66EC}" type="presOf" srcId="{D9187D43-AA2E-4934-8B56-70CCDD81C905}" destId="{0DF8EFD2-A336-4ADD-8859-E75B3A177E9D}" srcOrd="0" destOrd="0" presId="urn:microsoft.com/office/officeart/2005/8/layout/orgChart1"/>
    <dgm:cxn modelId="{5B1266B5-B84C-47E4-A471-122ED334EACF}" type="presOf" srcId="{D08D396A-F85D-436A-BD59-428DF6946D14}" destId="{C7CD93ED-CF72-4426-84AA-4A4574CB381E}" srcOrd="0" destOrd="0" presId="urn:microsoft.com/office/officeart/2005/8/layout/orgChart1"/>
    <dgm:cxn modelId="{7BE11EED-3301-40D5-A410-62BEEFA19412}" type="presOf" srcId="{8AAE1964-BAE4-436A-9748-9CCB06241C9B}" destId="{C0872E6A-C0E2-414A-8E0E-4BF15399AAFC}" srcOrd="0" destOrd="0" presId="urn:microsoft.com/office/officeart/2005/8/layout/orgChart1"/>
    <dgm:cxn modelId="{409E3FE2-0692-47A7-A6F8-63973303C399}" type="presOf" srcId="{F7AF6C37-16B7-4FFC-8F96-AB9044AAAFC1}" destId="{6F97B741-0C9B-4F86-BF17-8065602FD23D}" srcOrd="1" destOrd="0" presId="urn:microsoft.com/office/officeart/2005/8/layout/orgChart1"/>
    <dgm:cxn modelId="{A12944E7-9703-4A45-89FD-FE0656F115B1}" type="presOf" srcId="{371735E8-A1FD-45F6-B2E1-19EB0C1D1A2C}" destId="{71204AE3-5F1D-4B52-940C-FFF17975FE75}" srcOrd="1" destOrd="0" presId="urn:microsoft.com/office/officeart/2005/8/layout/orgChart1"/>
    <dgm:cxn modelId="{F29704E1-6106-4D57-A7AB-50F18EE3DE8E}" type="presParOf" srcId="{C0872E6A-C0E2-414A-8E0E-4BF15399AAFC}" destId="{FF3AA9C3-DDE5-46B9-9AD5-B964F5992C94}" srcOrd="0" destOrd="0" presId="urn:microsoft.com/office/officeart/2005/8/layout/orgChart1"/>
    <dgm:cxn modelId="{43F783D8-A7C8-4F78-8D22-3BE26776D570}" type="presParOf" srcId="{FF3AA9C3-DDE5-46B9-9AD5-B964F5992C94}" destId="{A581D504-DB59-4C33-9B55-71EC91F8259D}" srcOrd="0" destOrd="0" presId="urn:microsoft.com/office/officeart/2005/8/layout/orgChart1"/>
    <dgm:cxn modelId="{B35D7CAE-8036-46BF-AD45-85AE4FD67632}" type="presParOf" srcId="{A581D504-DB59-4C33-9B55-71EC91F8259D}" destId="{DFA09F6D-9CFE-469D-97F2-4A6D765BF57E}" srcOrd="0" destOrd="0" presId="urn:microsoft.com/office/officeart/2005/8/layout/orgChart1"/>
    <dgm:cxn modelId="{9D44FD2D-E2EC-4754-B667-D4534A079F61}" type="presParOf" srcId="{A581D504-DB59-4C33-9B55-71EC91F8259D}" destId="{FBE44091-4230-4524-B52A-0B2F5C11E63D}" srcOrd="1" destOrd="0" presId="urn:microsoft.com/office/officeart/2005/8/layout/orgChart1"/>
    <dgm:cxn modelId="{2FF114D7-751E-473C-9931-8F4EC5D2783F}" type="presParOf" srcId="{FF3AA9C3-DDE5-46B9-9AD5-B964F5992C94}" destId="{E655DDCC-7343-4313-B1C3-A7E28CF2094B}" srcOrd="1" destOrd="0" presId="urn:microsoft.com/office/officeart/2005/8/layout/orgChart1"/>
    <dgm:cxn modelId="{31AE17B5-CC04-45CC-8DA0-C9CD41E68F0F}" type="presParOf" srcId="{E655DDCC-7343-4313-B1C3-A7E28CF2094B}" destId="{560BDFD5-3387-41CF-8284-FEAF46859926}" srcOrd="0" destOrd="0" presId="urn:microsoft.com/office/officeart/2005/8/layout/orgChart1"/>
    <dgm:cxn modelId="{AD5B6FB9-772D-4F6C-8CF5-33371C2AFAF5}" type="presParOf" srcId="{E655DDCC-7343-4313-B1C3-A7E28CF2094B}" destId="{DC50B67F-5689-4BA6-95E6-2EF2B2973C8F}" srcOrd="1" destOrd="0" presId="urn:microsoft.com/office/officeart/2005/8/layout/orgChart1"/>
    <dgm:cxn modelId="{736C5447-6557-49CC-9AAD-7C6B491DA3BA}" type="presParOf" srcId="{DC50B67F-5689-4BA6-95E6-2EF2B2973C8F}" destId="{A7412281-0C7E-4A12-AA54-345970ADA37F}" srcOrd="0" destOrd="0" presId="urn:microsoft.com/office/officeart/2005/8/layout/orgChart1"/>
    <dgm:cxn modelId="{6A5EDDD9-FBC8-4EBF-BF6B-A2FE49680A8E}" type="presParOf" srcId="{A7412281-0C7E-4A12-AA54-345970ADA37F}" destId="{E30A2944-0D12-4903-92B5-8569A812A5A9}" srcOrd="0" destOrd="0" presId="urn:microsoft.com/office/officeart/2005/8/layout/orgChart1"/>
    <dgm:cxn modelId="{7A9C77FD-F63E-4504-B78A-E1E81F3E92EF}" type="presParOf" srcId="{A7412281-0C7E-4A12-AA54-345970ADA37F}" destId="{A0A573F4-CF4F-4171-B83F-716269914E59}" srcOrd="1" destOrd="0" presId="urn:microsoft.com/office/officeart/2005/8/layout/orgChart1"/>
    <dgm:cxn modelId="{2AE462C8-601A-4F5A-910D-BC490FA6498B}" type="presParOf" srcId="{DC50B67F-5689-4BA6-95E6-2EF2B2973C8F}" destId="{30BD1F60-0F0A-4D18-ADDE-CF6B2FD84EC9}" srcOrd="1" destOrd="0" presId="urn:microsoft.com/office/officeart/2005/8/layout/orgChart1"/>
    <dgm:cxn modelId="{20D38EC9-212C-422A-9E1F-95AFACAA05EA}" type="presParOf" srcId="{DC50B67F-5689-4BA6-95E6-2EF2B2973C8F}" destId="{5DE19300-9B58-421B-83AF-462F470ADE55}" srcOrd="2" destOrd="0" presId="urn:microsoft.com/office/officeart/2005/8/layout/orgChart1"/>
    <dgm:cxn modelId="{9A17E17B-4A4B-4B70-8C5A-1CF96AA85B12}" type="presParOf" srcId="{E655DDCC-7343-4313-B1C3-A7E28CF2094B}" destId="{89B06CE7-9704-4166-BE3B-DFF018B19671}" srcOrd="2" destOrd="0" presId="urn:microsoft.com/office/officeart/2005/8/layout/orgChart1"/>
    <dgm:cxn modelId="{420CA25E-8083-4A36-9DE4-185F0A51E349}" type="presParOf" srcId="{E655DDCC-7343-4313-B1C3-A7E28CF2094B}" destId="{A26A9C56-0C0C-4ECA-A6F5-E553C63D05B8}" srcOrd="3" destOrd="0" presId="urn:microsoft.com/office/officeart/2005/8/layout/orgChart1"/>
    <dgm:cxn modelId="{D4B5886B-ECA9-4F94-9B5F-411B284AB72C}" type="presParOf" srcId="{A26A9C56-0C0C-4ECA-A6F5-E553C63D05B8}" destId="{D680342D-520B-4C65-AC95-5FDC56D8E103}" srcOrd="0" destOrd="0" presId="urn:microsoft.com/office/officeart/2005/8/layout/orgChart1"/>
    <dgm:cxn modelId="{D23CC6F6-3699-4596-946D-7E7B5A546CBA}" type="presParOf" srcId="{D680342D-520B-4C65-AC95-5FDC56D8E103}" destId="{948C9DF5-C0C6-4BCA-A940-237ED17115AA}" srcOrd="0" destOrd="0" presId="urn:microsoft.com/office/officeart/2005/8/layout/orgChart1"/>
    <dgm:cxn modelId="{E3AC2280-4A40-4EDC-963C-B9604134DB3E}" type="presParOf" srcId="{D680342D-520B-4C65-AC95-5FDC56D8E103}" destId="{747B1357-E8A4-4511-A377-1FB1846FFC90}" srcOrd="1" destOrd="0" presId="urn:microsoft.com/office/officeart/2005/8/layout/orgChart1"/>
    <dgm:cxn modelId="{E321EB6F-4146-4C2E-8822-32167EFA4B5E}" type="presParOf" srcId="{A26A9C56-0C0C-4ECA-A6F5-E553C63D05B8}" destId="{F950B5FC-889C-4EAE-836B-8CD961A019C1}" srcOrd="1" destOrd="0" presId="urn:microsoft.com/office/officeart/2005/8/layout/orgChart1"/>
    <dgm:cxn modelId="{77C905F9-072A-4DCB-B7EA-3FD9460789DC}" type="presParOf" srcId="{F950B5FC-889C-4EAE-836B-8CD961A019C1}" destId="{5D165A7A-6EB9-44A0-841E-EB4DD19C0BBD}" srcOrd="0" destOrd="0" presId="urn:microsoft.com/office/officeart/2005/8/layout/orgChart1"/>
    <dgm:cxn modelId="{62316827-7C83-442B-B390-A2AF075ED21B}" type="presParOf" srcId="{F950B5FC-889C-4EAE-836B-8CD961A019C1}" destId="{242882E3-60FE-4339-AE71-8D7F06B3221F}" srcOrd="1" destOrd="0" presId="urn:microsoft.com/office/officeart/2005/8/layout/orgChart1"/>
    <dgm:cxn modelId="{C0662516-AD29-48B1-831D-72561F78BF68}" type="presParOf" srcId="{242882E3-60FE-4339-AE71-8D7F06B3221F}" destId="{F235D06A-1ACF-48FC-8445-3D46B0F4029C}" srcOrd="0" destOrd="0" presId="urn:microsoft.com/office/officeart/2005/8/layout/orgChart1"/>
    <dgm:cxn modelId="{D44D67C1-D59E-4EFA-8298-50ABDAD9EB81}" type="presParOf" srcId="{F235D06A-1ACF-48FC-8445-3D46B0F4029C}" destId="{5663ADB1-9F83-4065-8D0A-3DFF683935FD}" srcOrd="0" destOrd="0" presId="urn:microsoft.com/office/officeart/2005/8/layout/orgChart1"/>
    <dgm:cxn modelId="{A649BDDA-01F2-4C31-885F-CCC39D69B998}" type="presParOf" srcId="{F235D06A-1ACF-48FC-8445-3D46B0F4029C}" destId="{222CC979-D802-4C9F-937D-6148E5C7A028}" srcOrd="1" destOrd="0" presId="urn:microsoft.com/office/officeart/2005/8/layout/orgChart1"/>
    <dgm:cxn modelId="{1E64AF62-2540-4A99-A426-A6F297D5F6A5}" type="presParOf" srcId="{242882E3-60FE-4339-AE71-8D7F06B3221F}" destId="{6B0C9387-07B3-40A1-B294-4B480974FC7E}" srcOrd="1" destOrd="0" presId="urn:microsoft.com/office/officeart/2005/8/layout/orgChart1"/>
    <dgm:cxn modelId="{BDDED489-9520-4595-A5D5-02CBC63BE5EE}" type="presParOf" srcId="{6B0C9387-07B3-40A1-B294-4B480974FC7E}" destId="{0DF8EFD2-A336-4ADD-8859-E75B3A177E9D}" srcOrd="0" destOrd="0" presId="urn:microsoft.com/office/officeart/2005/8/layout/orgChart1"/>
    <dgm:cxn modelId="{9C796660-9DB0-4735-AB02-C295221AA07F}" type="presParOf" srcId="{6B0C9387-07B3-40A1-B294-4B480974FC7E}" destId="{CF6B6BB7-1D47-404D-AD0C-8AFB35FE0C7E}" srcOrd="1" destOrd="0" presId="urn:microsoft.com/office/officeart/2005/8/layout/orgChart1"/>
    <dgm:cxn modelId="{D237780D-751F-4234-8CE9-9CBED22887A4}" type="presParOf" srcId="{CF6B6BB7-1D47-404D-AD0C-8AFB35FE0C7E}" destId="{DE81559B-84AF-447C-9A99-9FE10E52B7D8}" srcOrd="0" destOrd="0" presId="urn:microsoft.com/office/officeart/2005/8/layout/orgChart1"/>
    <dgm:cxn modelId="{8A83496E-7726-4C27-8928-0B0930AC71DD}" type="presParOf" srcId="{DE81559B-84AF-447C-9A99-9FE10E52B7D8}" destId="{35567832-3693-494A-8371-01AF347409AB}" srcOrd="0" destOrd="0" presId="urn:microsoft.com/office/officeart/2005/8/layout/orgChart1"/>
    <dgm:cxn modelId="{D26A2276-ED51-437E-AD72-491AC57F5279}" type="presParOf" srcId="{DE81559B-84AF-447C-9A99-9FE10E52B7D8}" destId="{E4A93F16-03C3-4713-BA7F-4D0FF64C0BB7}" srcOrd="1" destOrd="0" presId="urn:microsoft.com/office/officeart/2005/8/layout/orgChart1"/>
    <dgm:cxn modelId="{53714D46-9065-4027-B55F-312FE890D249}" type="presParOf" srcId="{CF6B6BB7-1D47-404D-AD0C-8AFB35FE0C7E}" destId="{8AB01062-4053-40B1-A0DB-1052941C9257}" srcOrd="1" destOrd="0" presId="urn:microsoft.com/office/officeart/2005/8/layout/orgChart1"/>
    <dgm:cxn modelId="{4C1656C5-6A7B-413F-94EC-C36708F71F09}" type="presParOf" srcId="{CF6B6BB7-1D47-404D-AD0C-8AFB35FE0C7E}" destId="{09EDA704-D70E-4F90-9A79-4BF424490FF4}" srcOrd="2" destOrd="0" presId="urn:microsoft.com/office/officeart/2005/8/layout/orgChart1"/>
    <dgm:cxn modelId="{D3C24530-C896-425D-9C15-86F06EC52937}" type="presParOf" srcId="{242882E3-60FE-4339-AE71-8D7F06B3221F}" destId="{EDAB8FF8-9C67-4D43-A5F6-6E31EB2009E2}" srcOrd="2" destOrd="0" presId="urn:microsoft.com/office/officeart/2005/8/layout/orgChart1"/>
    <dgm:cxn modelId="{5310366E-6E93-4FCD-8845-C00CF9BDDB21}" type="presParOf" srcId="{F950B5FC-889C-4EAE-836B-8CD961A019C1}" destId="{68016F2E-E6E4-4BDC-9D47-349390090996}" srcOrd="2" destOrd="0" presId="urn:microsoft.com/office/officeart/2005/8/layout/orgChart1"/>
    <dgm:cxn modelId="{1BA8CF0B-6BD7-4D12-81CB-CD06F5E71F29}" type="presParOf" srcId="{F950B5FC-889C-4EAE-836B-8CD961A019C1}" destId="{DCC5A477-D211-4A54-91FD-D0E95DEBC446}" srcOrd="3" destOrd="0" presId="urn:microsoft.com/office/officeart/2005/8/layout/orgChart1"/>
    <dgm:cxn modelId="{EE3AF0A6-3756-47D1-ADE1-236780113CE6}" type="presParOf" srcId="{DCC5A477-D211-4A54-91FD-D0E95DEBC446}" destId="{F15E1075-7B45-47A2-892D-25642CA2671F}" srcOrd="0" destOrd="0" presId="urn:microsoft.com/office/officeart/2005/8/layout/orgChart1"/>
    <dgm:cxn modelId="{D1690259-244A-4DC3-BD52-05B77E6A9B09}" type="presParOf" srcId="{F15E1075-7B45-47A2-892D-25642CA2671F}" destId="{D835413E-4AAB-497B-B26E-AA4A55C92A45}" srcOrd="0" destOrd="0" presId="urn:microsoft.com/office/officeart/2005/8/layout/orgChart1"/>
    <dgm:cxn modelId="{89C14C67-75D0-40C8-B74F-C8C5C8FF6269}" type="presParOf" srcId="{F15E1075-7B45-47A2-892D-25642CA2671F}" destId="{6F97B741-0C9B-4F86-BF17-8065602FD23D}" srcOrd="1" destOrd="0" presId="urn:microsoft.com/office/officeart/2005/8/layout/orgChart1"/>
    <dgm:cxn modelId="{A8BCBEAF-CBD4-4525-B32E-5534E3E44B62}" type="presParOf" srcId="{DCC5A477-D211-4A54-91FD-D0E95DEBC446}" destId="{FA587691-01A2-4AAB-AFCC-177065FE13B0}" srcOrd="1" destOrd="0" presId="urn:microsoft.com/office/officeart/2005/8/layout/orgChart1"/>
    <dgm:cxn modelId="{E228C75C-607F-47B7-8ED3-D5908659542E}" type="presParOf" srcId="{FA587691-01A2-4AAB-AFCC-177065FE13B0}" destId="{C7CD93ED-CF72-4426-84AA-4A4574CB381E}" srcOrd="0" destOrd="0" presId="urn:microsoft.com/office/officeart/2005/8/layout/orgChart1"/>
    <dgm:cxn modelId="{BC8819C6-6128-40B1-9BE9-E0221ECA22F4}" type="presParOf" srcId="{FA587691-01A2-4AAB-AFCC-177065FE13B0}" destId="{DD93A2AC-CACE-45D5-8097-D33108C35EF1}" srcOrd="1" destOrd="0" presId="urn:microsoft.com/office/officeart/2005/8/layout/orgChart1"/>
    <dgm:cxn modelId="{2434B3A5-82D3-4A93-B954-96F6BB40FE15}" type="presParOf" srcId="{DD93A2AC-CACE-45D5-8097-D33108C35EF1}" destId="{A0EC8C05-9B59-4773-8502-68F0C7253F24}" srcOrd="0" destOrd="0" presId="urn:microsoft.com/office/officeart/2005/8/layout/orgChart1"/>
    <dgm:cxn modelId="{8F11EBDD-480A-4A15-B7BB-C59D4EEDE754}" type="presParOf" srcId="{A0EC8C05-9B59-4773-8502-68F0C7253F24}" destId="{844CC04C-67EB-42D9-84B6-AB0B6447395C}" srcOrd="0" destOrd="0" presId="urn:microsoft.com/office/officeart/2005/8/layout/orgChart1"/>
    <dgm:cxn modelId="{77FA0533-1EF8-4163-9D33-E53E131C82AC}" type="presParOf" srcId="{A0EC8C05-9B59-4773-8502-68F0C7253F24}" destId="{71204AE3-5F1D-4B52-940C-FFF17975FE75}" srcOrd="1" destOrd="0" presId="urn:microsoft.com/office/officeart/2005/8/layout/orgChart1"/>
    <dgm:cxn modelId="{114EBEFB-4930-466B-8199-88B87CAB3EC4}" type="presParOf" srcId="{DD93A2AC-CACE-45D5-8097-D33108C35EF1}" destId="{D117390C-5CB6-46F2-946A-784C0017EA9C}" srcOrd="1" destOrd="0" presId="urn:microsoft.com/office/officeart/2005/8/layout/orgChart1"/>
    <dgm:cxn modelId="{4DE0F77C-CEA6-4F90-A54F-A757C49BEAE8}" type="presParOf" srcId="{D117390C-5CB6-46F2-946A-784C0017EA9C}" destId="{30EF3EC1-75DF-40D9-88EF-6140C59C12FA}" srcOrd="0" destOrd="0" presId="urn:microsoft.com/office/officeart/2005/8/layout/orgChart1"/>
    <dgm:cxn modelId="{721FD4F3-712B-4046-BA57-583786417780}" type="presParOf" srcId="{D117390C-5CB6-46F2-946A-784C0017EA9C}" destId="{4B1B9833-38ED-47B3-A98C-AC3DDEFBB35C}" srcOrd="1" destOrd="0" presId="urn:microsoft.com/office/officeart/2005/8/layout/orgChart1"/>
    <dgm:cxn modelId="{595C89E6-65E1-40A0-BD67-D722F8094476}" type="presParOf" srcId="{4B1B9833-38ED-47B3-A98C-AC3DDEFBB35C}" destId="{439D748A-22CA-4C23-BC86-62E96E97B8A0}" srcOrd="0" destOrd="0" presId="urn:microsoft.com/office/officeart/2005/8/layout/orgChart1"/>
    <dgm:cxn modelId="{8A99B70B-27AE-460A-8E30-C095E207E5E5}" type="presParOf" srcId="{439D748A-22CA-4C23-BC86-62E96E97B8A0}" destId="{67063DD0-1EDB-4825-98ED-5B6DE06EB248}" srcOrd="0" destOrd="0" presId="urn:microsoft.com/office/officeart/2005/8/layout/orgChart1"/>
    <dgm:cxn modelId="{7A830E56-7C1C-405E-9155-E62E56CB8984}" type="presParOf" srcId="{439D748A-22CA-4C23-BC86-62E96E97B8A0}" destId="{786888DC-B674-42C0-AF23-173BDDDD3279}" srcOrd="1" destOrd="0" presId="urn:microsoft.com/office/officeart/2005/8/layout/orgChart1"/>
    <dgm:cxn modelId="{83534524-CDF4-4FA7-A841-7C1AE75792B7}" type="presParOf" srcId="{4B1B9833-38ED-47B3-A98C-AC3DDEFBB35C}" destId="{515A6582-D69F-4F65-BBA2-C66525E72169}" srcOrd="1" destOrd="0" presId="urn:microsoft.com/office/officeart/2005/8/layout/orgChart1"/>
    <dgm:cxn modelId="{8AECCDF6-05EE-45EA-8046-525FC3695829}" type="presParOf" srcId="{4B1B9833-38ED-47B3-A98C-AC3DDEFBB35C}" destId="{893A6A3B-32BB-40B3-A08F-2D0F68999A8E}" srcOrd="2" destOrd="0" presId="urn:microsoft.com/office/officeart/2005/8/layout/orgChart1"/>
    <dgm:cxn modelId="{D69C220D-B919-4597-AC4E-CFB70B04A062}" type="presParOf" srcId="{DD93A2AC-CACE-45D5-8097-D33108C35EF1}" destId="{1FC92134-A68D-4B9F-BD4D-457B85456CDA}" srcOrd="2" destOrd="0" presId="urn:microsoft.com/office/officeart/2005/8/layout/orgChart1"/>
    <dgm:cxn modelId="{1B45D320-568D-4377-BB01-13FB312CECE7}" type="presParOf" srcId="{DCC5A477-D211-4A54-91FD-D0E95DEBC446}" destId="{2F1A9CFF-2B65-47A7-BE3E-65F96257A78E}" srcOrd="2" destOrd="0" presId="urn:microsoft.com/office/officeart/2005/8/layout/orgChart1"/>
    <dgm:cxn modelId="{29AB4353-4C32-4D97-928C-58EB874800D4}" type="presParOf" srcId="{A26A9C56-0C0C-4ECA-A6F5-E553C63D05B8}" destId="{E964884C-FA48-49D4-B5C6-AD7FD434AFAC}" srcOrd="2" destOrd="0" presId="urn:microsoft.com/office/officeart/2005/8/layout/orgChart1"/>
    <dgm:cxn modelId="{4E8836A3-BD39-4056-A184-5F265ADAFF64}" type="presParOf" srcId="{FF3AA9C3-DDE5-46B9-9AD5-B964F5992C94}" destId="{330FEC71-3F8B-44A3-8CCA-0F5EFC812F1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1DC34-3501-4846-BBB9-76203EE1378A}">
      <dsp:nvSpPr>
        <dsp:cNvPr id="0" name=""/>
        <dsp:cNvSpPr/>
      </dsp:nvSpPr>
      <dsp:spPr>
        <a:xfrm rot="5400000">
          <a:off x="-224555" y="226550"/>
          <a:ext cx="1497035" cy="1047925"/>
        </a:xfrm>
        <a:prstGeom prst="chevron">
          <a:avLst/>
        </a:prstGeom>
        <a:solidFill>
          <a:schemeClr val="bg1">
            <a:lumMod val="25000"/>
            <a:lumOff val="75000"/>
          </a:schemeClr>
        </a:solidFill>
        <a:ln w="1270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ca-ES" sz="2200" kern="1200" dirty="0" smtClean="0">
              <a:solidFill>
                <a:schemeClr val="bg1"/>
              </a:solidFill>
              <a:latin typeface="Arial Narrow" panose="020B0606020202030204" pitchFamily="34" charset="0"/>
            </a:rPr>
            <a:t>Xat</a:t>
          </a:r>
          <a:endParaRPr lang="ca-ES" sz="2200" kern="1200" dirty="0">
            <a:solidFill>
              <a:schemeClr val="bg1"/>
            </a:solidFill>
            <a:latin typeface="Arial Narrow" panose="020B0606020202030204" pitchFamily="34" charset="0"/>
          </a:endParaRPr>
        </a:p>
      </dsp:txBody>
      <dsp:txXfrm rot="-5400000">
        <a:off x="1" y="525958"/>
        <a:ext cx="1047925" cy="449110"/>
      </dsp:txXfrm>
    </dsp:sp>
    <dsp:sp modelId="{9A7D1D22-FF2C-4592-9639-7637A8D9E79E}">
      <dsp:nvSpPr>
        <dsp:cNvPr id="0" name=""/>
        <dsp:cNvSpPr/>
      </dsp:nvSpPr>
      <dsp:spPr>
        <a:xfrm rot="5400000">
          <a:off x="4528145" y="-3478225"/>
          <a:ext cx="973073" cy="7933514"/>
        </a:xfrm>
        <a:prstGeom prst="round2SameRect">
          <a:avLst/>
        </a:prstGeom>
        <a:solidFill>
          <a:schemeClr val="lt1">
            <a:alpha val="90000"/>
            <a:hueOff val="0"/>
            <a:satOff val="0"/>
            <a:lumOff val="0"/>
            <a:alphaOff val="0"/>
          </a:schemeClr>
        </a:solidFill>
        <a:ln w="12700" cap="flat" cmpd="sng" algn="ctr">
          <a:solidFill>
            <a:schemeClr val="bg2"/>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ca-ES" sz="1800" kern="1200" dirty="0" smtClean="0">
              <a:latin typeface="Arial Narrow" panose="020B0606020202030204" pitchFamily="34" charset="0"/>
            </a:rPr>
            <a:t>Important no utilitzar l’eina Xat durant el </a:t>
          </a:r>
          <a:r>
            <a:rPr lang="ca-ES" sz="1800" kern="1200" dirty="0" err="1" smtClean="0">
              <a:latin typeface="Arial Narrow" panose="020B0606020202030204" pitchFamily="34" charset="0"/>
            </a:rPr>
            <a:t>Webinar</a:t>
          </a:r>
          <a:r>
            <a:rPr lang="ca-ES" sz="1800" kern="1200" dirty="0" smtClean="0">
              <a:latin typeface="Arial Narrow" panose="020B0606020202030204" pitchFamily="34" charset="0"/>
            </a:rPr>
            <a:t>. </a:t>
          </a:r>
          <a:endParaRPr lang="ca-ES" sz="1800" kern="1200" dirty="0">
            <a:latin typeface="Arial Narrow" panose="020B0606020202030204" pitchFamily="34" charset="0"/>
          </a:endParaRPr>
        </a:p>
      </dsp:txBody>
      <dsp:txXfrm rot="-5400000">
        <a:off x="1047925" y="49497"/>
        <a:ext cx="7886012" cy="878069"/>
      </dsp:txXfrm>
    </dsp:sp>
    <dsp:sp modelId="{6B716313-312F-4624-8BCD-3FAE01F249FF}">
      <dsp:nvSpPr>
        <dsp:cNvPr id="0" name=""/>
        <dsp:cNvSpPr/>
      </dsp:nvSpPr>
      <dsp:spPr>
        <a:xfrm rot="5400000">
          <a:off x="-224555" y="1528198"/>
          <a:ext cx="1497035" cy="1047925"/>
        </a:xfrm>
        <a:prstGeom prst="chevron">
          <a:avLst/>
        </a:prstGeom>
        <a:solidFill>
          <a:srgbClr val="00B050"/>
        </a:solidFill>
        <a:ln w="190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ca-ES" sz="2200" kern="1200" dirty="0" smtClean="0">
              <a:solidFill>
                <a:schemeClr val="bg1"/>
              </a:solidFill>
              <a:latin typeface="Arial Narrow" panose="020B0606020202030204" pitchFamily="34" charset="0"/>
            </a:rPr>
            <a:t>  Dubtes</a:t>
          </a:r>
          <a:r>
            <a:rPr lang="ca-ES" sz="2200" kern="1200" dirty="0" smtClean="0"/>
            <a:t>	</a:t>
          </a:r>
          <a:endParaRPr lang="ca-ES" sz="2200" kern="1200" dirty="0"/>
        </a:p>
      </dsp:txBody>
      <dsp:txXfrm rot="-5400000">
        <a:off x="1" y="1827606"/>
        <a:ext cx="1047925" cy="449110"/>
      </dsp:txXfrm>
    </dsp:sp>
    <dsp:sp modelId="{1E7DB6E1-536F-4139-8A9C-09AFE6B3944B}">
      <dsp:nvSpPr>
        <dsp:cNvPr id="0" name=""/>
        <dsp:cNvSpPr/>
      </dsp:nvSpPr>
      <dsp:spPr>
        <a:xfrm rot="5400000">
          <a:off x="4528145" y="-2176577"/>
          <a:ext cx="973073" cy="7933514"/>
        </a:xfrm>
        <a:prstGeom prst="round2SameRect">
          <a:avLst/>
        </a:prstGeom>
        <a:solidFill>
          <a:schemeClr val="lt1">
            <a:alpha val="90000"/>
            <a:hueOff val="0"/>
            <a:satOff val="0"/>
            <a:lumOff val="0"/>
            <a:alphaOff val="0"/>
          </a:schemeClr>
        </a:solidFill>
        <a:ln w="12700" cap="flat" cmpd="sng" algn="ctr">
          <a:solidFill>
            <a:schemeClr val="bg2"/>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ca-ES" sz="1800" kern="1200" dirty="0" smtClean="0">
              <a:latin typeface="Arial Narrow" panose="020B0606020202030204" pitchFamily="34" charset="0"/>
            </a:rPr>
            <a:t>Utilitzar l’eina </a:t>
          </a:r>
          <a:r>
            <a:rPr lang="ca-ES" sz="1800" i="1" kern="1200" dirty="0" err="1" smtClean="0">
              <a:latin typeface="Arial Narrow" panose="020B0606020202030204" pitchFamily="34" charset="0"/>
            </a:rPr>
            <a:t>Preguntas</a:t>
          </a:r>
          <a:r>
            <a:rPr lang="ca-ES" sz="1800" i="1" kern="1200" dirty="0" smtClean="0">
              <a:latin typeface="Arial Narrow" panose="020B0606020202030204" pitchFamily="34" charset="0"/>
            </a:rPr>
            <a:t> y </a:t>
          </a:r>
          <a:r>
            <a:rPr lang="ca-ES" sz="1800" i="1" kern="1200" dirty="0" err="1" smtClean="0">
              <a:latin typeface="Arial Narrow" panose="020B0606020202030204" pitchFamily="34" charset="0"/>
            </a:rPr>
            <a:t>respuestas</a:t>
          </a:r>
          <a:r>
            <a:rPr lang="ca-ES" sz="1800" i="1" kern="1200" dirty="0" smtClean="0">
              <a:latin typeface="Arial Narrow" panose="020B0606020202030204" pitchFamily="34" charset="0"/>
            </a:rPr>
            <a:t>  </a:t>
          </a:r>
          <a:r>
            <a:rPr lang="ca-ES" sz="1800" kern="1200" dirty="0" smtClean="0">
              <a:latin typeface="Arial Narrow" panose="020B0606020202030204" pitchFamily="34" charset="0"/>
            </a:rPr>
            <a:t>per formular les vostres consultes. </a:t>
          </a:r>
          <a:endParaRPr lang="ca-ES" sz="1800" kern="1200" dirty="0">
            <a:latin typeface="Arial Narrow" panose="020B0606020202030204" pitchFamily="34" charset="0"/>
          </a:endParaRPr>
        </a:p>
      </dsp:txBody>
      <dsp:txXfrm rot="-5400000">
        <a:off x="1047925" y="1351145"/>
        <a:ext cx="7886012" cy="878069"/>
      </dsp:txXfrm>
    </dsp:sp>
    <dsp:sp modelId="{11B26A5A-0C05-41DD-B71C-8559BD9BD183}">
      <dsp:nvSpPr>
        <dsp:cNvPr id="0" name=""/>
        <dsp:cNvSpPr/>
      </dsp:nvSpPr>
      <dsp:spPr>
        <a:xfrm rot="5400000">
          <a:off x="-224555" y="2829847"/>
          <a:ext cx="1497035" cy="1047925"/>
        </a:xfrm>
        <a:prstGeom prst="chevron">
          <a:avLst/>
        </a:prstGeom>
        <a:solidFill>
          <a:srgbClr val="00B0F0"/>
        </a:solidFill>
        <a:ln w="1270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ca-ES" sz="2200" kern="1200" dirty="0" smtClean="0">
              <a:solidFill>
                <a:schemeClr val="bg1"/>
              </a:solidFill>
              <a:latin typeface="Arial Narrow" panose="020B0606020202030204" pitchFamily="34" charset="0"/>
            </a:rPr>
            <a:t>PMF</a:t>
          </a:r>
          <a:r>
            <a:rPr lang="ca-ES" sz="2200" kern="1200" dirty="0" smtClean="0"/>
            <a:t> </a:t>
          </a:r>
          <a:endParaRPr lang="ca-ES" sz="2200" kern="1200" dirty="0"/>
        </a:p>
      </dsp:txBody>
      <dsp:txXfrm rot="-5400000">
        <a:off x="1" y="3129255"/>
        <a:ext cx="1047925" cy="449110"/>
      </dsp:txXfrm>
    </dsp:sp>
    <dsp:sp modelId="{882D7C15-A4FC-4D6B-B4EA-8883FD720A74}">
      <dsp:nvSpPr>
        <dsp:cNvPr id="0" name=""/>
        <dsp:cNvSpPr/>
      </dsp:nvSpPr>
      <dsp:spPr>
        <a:xfrm rot="5400000">
          <a:off x="4528145" y="-874928"/>
          <a:ext cx="973073" cy="7933514"/>
        </a:xfrm>
        <a:prstGeom prst="round2SameRect">
          <a:avLst/>
        </a:prstGeom>
        <a:solidFill>
          <a:schemeClr val="lt1">
            <a:alpha val="90000"/>
            <a:hueOff val="0"/>
            <a:satOff val="0"/>
            <a:lumOff val="0"/>
            <a:alphaOff val="0"/>
          </a:schemeClr>
        </a:solidFill>
        <a:ln w="12700" cap="flat" cmpd="sng" algn="ctr">
          <a:solidFill>
            <a:schemeClr val="bg2"/>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ca-ES" sz="1800" kern="1200" dirty="0" smtClean="0">
              <a:latin typeface="Arial Narrow" panose="020B0606020202030204" pitchFamily="34" charset="0"/>
            </a:rPr>
            <a:t>Tant els dubtes que formuleu a l’espai </a:t>
          </a:r>
          <a:r>
            <a:rPr lang="ca-ES" sz="1800" i="1" kern="1200" dirty="0" err="1" smtClean="0">
              <a:latin typeface="Arial Narrow" panose="020B0606020202030204" pitchFamily="34" charset="0"/>
            </a:rPr>
            <a:t>Preguntas</a:t>
          </a:r>
          <a:r>
            <a:rPr lang="ca-ES" sz="1800" i="1" kern="1200" dirty="0" smtClean="0">
              <a:latin typeface="Arial Narrow" panose="020B0606020202030204" pitchFamily="34" charset="0"/>
            </a:rPr>
            <a:t> y </a:t>
          </a:r>
          <a:r>
            <a:rPr lang="ca-ES" sz="1800" i="1" kern="1200" dirty="0" err="1" smtClean="0">
              <a:latin typeface="Arial Narrow" panose="020B0606020202030204" pitchFamily="34" charset="0"/>
            </a:rPr>
            <a:t>respuestas</a:t>
          </a:r>
          <a:r>
            <a:rPr lang="ca-ES" sz="1800" i="1" kern="1200" dirty="0" smtClean="0">
              <a:latin typeface="Arial Narrow" panose="020B0606020202030204" pitchFamily="34" charset="0"/>
            </a:rPr>
            <a:t> </a:t>
          </a:r>
          <a:r>
            <a:rPr lang="ca-ES" sz="1800" kern="1200" dirty="0" smtClean="0">
              <a:latin typeface="Arial Narrow" panose="020B0606020202030204" pitchFamily="34" charset="0"/>
            </a:rPr>
            <a:t>com els que ens heu fet arribar per correu seran resolts mitjançant un document de preguntes més freqüents (PMF) que es publicarà a la Web del SOC juntament amb la gravació del </a:t>
          </a:r>
          <a:r>
            <a:rPr lang="ca-ES" sz="1800" kern="1200" dirty="0" err="1" smtClean="0">
              <a:latin typeface="Arial Narrow" panose="020B0606020202030204" pitchFamily="34" charset="0"/>
            </a:rPr>
            <a:t>Webinar</a:t>
          </a:r>
          <a:r>
            <a:rPr lang="ca-ES" sz="1800" kern="1200" dirty="0" smtClean="0">
              <a:latin typeface="Arial Narrow" panose="020B0606020202030204" pitchFamily="34" charset="0"/>
            </a:rPr>
            <a:t>. </a:t>
          </a:r>
          <a:endParaRPr lang="ca-ES" sz="1800" kern="1200" dirty="0">
            <a:latin typeface="Arial Narrow" panose="020B0606020202030204" pitchFamily="34" charset="0"/>
          </a:endParaRPr>
        </a:p>
      </dsp:txBody>
      <dsp:txXfrm rot="-5400000">
        <a:off x="1047925" y="2652794"/>
        <a:ext cx="7886012" cy="878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F3EC1-75DF-40D9-88EF-6140C59C12FA}">
      <dsp:nvSpPr>
        <dsp:cNvPr id="0" name=""/>
        <dsp:cNvSpPr/>
      </dsp:nvSpPr>
      <dsp:spPr>
        <a:xfrm>
          <a:off x="5904243" y="4336800"/>
          <a:ext cx="397414" cy="518336"/>
        </a:xfrm>
        <a:custGeom>
          <a:avLst/>
          <a:gdLst/>
          <a:ahLst/>
          <a:cxnLst/>
          <a:rect l="0" t="0" r="0" b="0"/>
          <a:pathLst>
            <a:path>
              <a:moveTo>
                <a:pt x="0" y="0"/>
              </a:moveTo>
              <a:lnTo>
                <a:pt x="0" y="518336"/>
              </a:lnTo>
              <a:lnTo>
                <a:pt x="397414" y="518336"/>
              </a:lnTo>
            </a:path>
          </a:pathLst>
        </a:custGeom>
        <a:noFill/>
        <a:ln w="12700" cap="flat" cmpd="sng" algn="ctr">
          <a:solidFill>
            <a:schemeClr val="accent2"/>
          </a:solidFill>
          <a:prstDash val="solid"/>
        </a:ln>
        <a:effectLst/>
      </dsp:spPr>
      <dsp:style>
        <a:lnRef idx="2">
          <a:scrgbClr r="0" g="0" b="0"/>
        </a:lnRef>
        <a:fillRef idx="0">
          <a:scrgbClr r="0" g="0" b="0"/>
        </a:fillRef>
        <a:effectRef idx="0">
          <a:scrgbClr r="0" g="0" b="0"/>
        </a:effectRef>
        <a:fontRef idx="minor"/>
      </dsp:style>
    </dsp:sp>
    <dsp:sp modelId="{C7CD93ED-CF72-4426-84AA-4A4574CB381E}">
      <dsp:nvSpPr>
        <dsp:cNvPr id="0" name=""/>
        <dsp:cNvSpPr/>
      </dsp:nvSpPr>
      <dsp:spPr>
        <a:xfrm>
          <a:off x="5037090" y="3430585"/>
          <a:ext cx="1700819" cy="194569"/>
        </a:xfrm>
        <a:custGeom>
          <a:avLst/>
          <a:gdLst/>
          <a:ahLst/>
          <a:cxnLst/>
          <a:rect l="0" t="0" r="0" b="0"/>
          <a:pathLst>
            <a:path>
              <a:moveTo>
                <a:pt x="0" y="0"/>
              </a:moveTo>
              <a:lnTo>
                <a:pt x="0" y="62908"/>
              </a:lnTo>
              <a:lnTo>
                <a:pt x="1700819" y="62908"/>
              </a:lnTo>
              <a:lnTo>
                <a:pt x="1700819" y="194569"/>
              </a:lnTo>
            </a:path>
          </a:pathLst>
        </a:custGeom>
        <a:noFill/>
        <a:ln w="12700" cap="flat" cmpd="sng" algn="ctr">
          <a:solidFill>
            <a:schemeClr val="accent2"/>
          </a:solidFill>
          <a:prstDash val="solid"/>
        </a:ln>
        <a:effectLst/>
      </dsp:spPr>
      <dsp:style>
        <a:lnRef idx="2">
          <a:scrgbClr r="0" g="0" b="0"/>
        </a:lnRef>
        <a:fillRef idx="0">
          <a:scrgbClr r="0" g="0" b="0"/>
        </a:fillRef>
        <a:effectRef idx="0">
          <a:scrgbClr r="0" g="0" b="0"/>
        </a:effectRef>
        <a:fontRef idx="minor"/>
      </dsp:style>
    </dsp:sp>
    <dsp:sp modelId="{68016F2E-E6E4-4BDC-9D47-349390090996}">
      <dsp:nvSpPr>
        <dsp:cNvPr id="0" name=""/>
        <dsp:cNvSpPr/>
      </dsp:nvSpPr>
      <dsp:spPr>
        <a:xfrm>
          <a:off x="5037090" y="2073595"/>
          <a:ext cx="2364011" cy="249653"/>
        </a:xfrm>
        <a:custGeom>
          <a:avLst/>
          <a:gdLst/>
          <a:ahLst/>
          <a:cxnLst/>
          <a:rect l="0" t="0" r="0" b="0"/>
          <a:pathLst>
            <a:path>
              <a:moveTo>
                <a:pt x="2364011" y="0"/>
              </a:moveTo>
              <a:lnTo>
                <a:pt x="2364011" y="117993"/>
              </a:lnTo>
              <a:lnTo>
                <a:pt x="0" y="117993"/>
              </a:lnTo>
              <a:lnTo>
                <a:pt x="0" y="249653"/>
              </a:lnTo>
            </a:path>
          </a:pathLst>
        </a:custGeom>
        <a:noFill/>
        <a:ln w="127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8EFD2-A336-4ADD-8859-E75B3A177E9D}">
      <dsp:nvSpPr>
        <dsp:cNvPr id="0" name=""/>
        <dsp:cNvSpPr/>
      </dsp:nvSpPr>
      <dsp:spPr>
        <a:xfrm>
          <a:off x="8457383" y="3000110"/>
          <a:ext cx="331744" cy="908258"/>
        </a:xfrm>
        <a:custGeom>
          <a:avLst/>
          <a:gdLst/>
          <a:ahLst/>
          <a:cxnLst/>
          <a:rect l="0" t="0" r="0" b="0"/>
          <a:pathLst>
            <a:path>
              <a:moveTo>
                <a:pt x="0" y="0"/>
              </a:moveTo>
              <a:lnTo>
                <a:pt x="0" y="908258"/>
              </a:lnTo>
              <a:lnTo>
                <a:pt x="331744" y="908258"/>
              </a:lnTo>
            </a:path>
          </a:pathLst>
        </a:custGeom>
        <a:noFill/>
        <a:ln w="12700" cap="flat" cmpd="sng" algn="ctr">
          <a:solidFill>
            <a:schemeClr val="accent2"/>
          </a:solidFill>
          <a:prstDash val="solid"/>
        </a:ln>
        <a:effectLst/>
      </dsp:spPr>
      <dsp:style>
        <a:lnRef idx="2">
          <a:scrgbClr r="0" g="0" b="0"/>
        </a:lnRef>
        <a:fillRef idx="0">
          <a:scrgbClr r="0" g="0" b="0"/>
        </a:fillRef>
        <a:effectRef idx="0">
          <a:scrgbClr r="0" g="0" b="0"/>
        </a:effectRef>
        <a:fontRef idx="minor"/>
      </dsp:style>
    </dsp:sp>
    <dsp:sp modelId="{5D165A7A-6EB9-44A0-841E-EB4DD19C0BBD}">
      <dsp:nvSpPr>
        <dsp:cNvPr id="0" name=""/>
        <dsp:cNvSpPr/>
      </dsp:nvSpPr>
      <dsp:spPr>
        <a:xfrm>
          <a:off x="7401102" y="2073595"/>
          <a:ext cx="1627087" cy="252625"/>
        </a:xfrm>
        <a:custGeom>
          <a:avLst/>
          <a:gdLst/>
          <a:ahLst/>
          <a:cxnLst/>
          <a:rect l="0" t="0" r="0" b="0"/>
          <a:pathLst>
            <a:path>
              <a:moveTo>
                <a:pt x="0" y="0"/>
              </a:moveTo>
              <a:lnTo>
                <a:pt x="0" y="120964"/>
              </a:lnTo>
              <a:lnTo>
                <a:pt x="1627087" y="120964"/>
              </a:lnTo>
              <a:lnTo>
                <a:pt x="1627087" y="252625"/>
              </a:lnTo>
            </a:path>
          </a:pathLst>
        </a:custGeom>
        <a:noFill/>
        <a:ln w="127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06CE7-9704-4166-BE3B-DFF018B19671}">
      <dsp:nvSpPr>
        <dsp:cNvPr id="0" name=""/>
        <dsp:cNvSpPr/>
      </dsp:nvSpPr>
      <dsp:spPr>
        <a:xfrm>
          <a:off x="5182648" y="673106"/>
          <a:ext cx="2218453" cy="232989"/>
        </a:xfrm>
        <a:custGeom>
          <a:avLst/>
          <a:gdLst/>
          <a:ahLst/>
          <a:cxnLst/>
          <a:rect l="0" t="0" r="0" b="0"/>
          <a:pathLst>
            <a:path>
              <a:moveTo>
                <a:pt x="0" y="0"/>
              </a:moveTo>
              <a:lnTo>
                <a:pt x="0" y="101328"/>
              </a:lnTo>
              <a:lnTo>
                <a:pt x="2218453" y="101328"/>
              </a:lnTo>
              <a:lnTo>
                <a:pt x="2218453" y="232989"/>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0BDFD5-3387-41CF-8284-FEAF46859926}">
      <dsp:nvSpPr>
        <dsp:cNvPr id="0" name=""/>
        <dsp:cNvSpPr/>
      </dsp:nvSpPr>
      <dsp:spPr>
        <a:xfrm>
          <a:off x="2249553" y="673106"/>
          <a:ext cx="2933095" cy="228531"/>
        </a:xfrm>
        <a:custGeom>
          <a:avLst/>
          <a:gdLst/>
          <a:ahLst/>
          <a:cxnLst/>
          <a:rect l="0" t="0" r="0" b="0"/>
          <a:pathLst>
            <a:path>
              <a:moveTo>
                <a:pt x="2933095" y="0"/>
              </a:moveTo>
              <a:lnTo>
                <a:pt x="2933095" y="96871"/>
              </a:lnTo>
              <a:lnTo>
                <a:pt x="0" y="96871"/>
              </a:lnTo>
              <a:lnTo>
                <a:pt x="0" y="228531"/>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A09F6D-9CFE-469D-97F2-4A6D765BF57E}">
      <dsp:nvSpPr>
        <dsp:cNvPr id="0" name=""/>
        <dsp:cNvSpPr/>
      </dsp:nvSpPr>
      <dsp:spPr>
        <a:xfrm>
          <a:off x="3826411" y="0"/>
          <a:ext cx="2712475" cy="6731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a-ES" sz="2000" b="1" kern="1200" dirty="0" smtClean="0">
              <a:solidFill>
                <a:schemeClr val="bg1"/>
              </a:solidFill>
              <a:latin typeface="Arial Narrow" panose="020B0606020202030204" pitchFamily="34" charset="0"/>
            </a:rPr>
            <a:t>ESPECIALITATS DE FORMACIÓ </a:t>
          </a:r>
          <a:endParaRPr lang="ca-ES" sz="2000" b="1" kern="1200" dirty="0">
            <a:solidFill>
              <a:schemeClr val="bg1"/>
            </a:solidFill>
            <a:latin typeface="Arial Narrow" panose="020B0606020202030204" pitchFamily="34" charset="0"/>
          </a:endParaRPr>
        </a:p>
      </dsp:txBody>
      <dsp:txXfrm>
        <a:off x="3826411" y="0"/>
        <a:ext cx="2712475" cy="673106"/>
      </dsp:txXfrm>
    </dsp:sp>
    <dsp:sp modelId="{E30A2944-0D12-4903-92B5-8569A812A5A9}">
      <dsp:nvSpPr>
        <dsp:cNvPr id="0" name=""/>
        <dsp:cNvSpPr/>
      </dsp:nvSpPr>
      <dsp:spPr>
        <a:xfrm>
          <a:off x="1558691" y="901638"/>
          <a:ext cx="1381723" cy="1139072"/>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a-ES" sz="2000" kern="1200" dirty="0" smtClean="0">
              <a:solidFill>
                <a:schemeClr val="bg1"/>
              </a:solidFill>
              <a:latin typeface="Arial Narrow" panose="020B0606020202030204" pitchFamily="34" charset="0"/>
            </a:rPr>
            <a:t>FORMAL</a:t>
          </a:r>
          <a:r>
            <a:rPr lang="ca-ES" sz="2400" kern="1200" dirty="0" smtClean="0">
              <a:solidFill>
                <a:schemeClr val="bg1"/>
              </a:solidFill>
              <a:latin typeface="Arial Narrow" panose="020B0606020202030204" pitchFamily="34" charset="0"/>
            </a:rPr>
            <a:t> </a:t>
          </a:r>
          <a:r>
            <a:rPr lang="ca-ES" sz="1400" kern="1200" dirty="0" smtClean="0">
              <a:solidFill>
                <a:schemeClr val="bg1"/>
              </a:solidFill>
              <a:latin typeface="Arial Narrow" panose="020B0606020202030204" pitchFamily="34" charset="0"/>
            </a:rPr>
            <a:t>Dirigides a l’obtenció de certificat de professionalitat </a:t>
          </a:r>
          <a:endParaRPr lang="ca-ES" sz="1400" kern="1200" dirty="0">
            <a:solidFill>
              <a:schemeClr val="bg1"/>
            </a:solidFill>
            <a:latin typeface="Arial Narrow" panose="020B0606020202030204" pitchFamily="34" charset="0"/>
          </a:endParaRPr>
        </a:p>
      </dsp:txBody>
      <dsp:txXfrm>
        <a:off x="1558691" y="901638"/>
        <a:ext cx="1381723" cy="1139072"/>
      </dsp:txXfrm>
    </dsp:sp>
    <dsp:sp modelId="{948C9DF5-C0C6-4BCA-A940-237ED17115AA}">
      <dsp:nvSpPr>
        <dsp:cNvPr id="0" name=""/>
        <dsp:cNvSpPr/>
      </dsp:nvSpPr>
      <dsp:spPr>
        <a:xfrm>
          <a:off x="6542078" y="906096"/>
          <a:ext cx="1718048" cy="1167499"/>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a-ES" sz="2000" kern="1200" dirty="0" smtClean="0">
              <a:solidFill>
                <a:schemeClr val="bg1"/>
              </a:solidFill>
              <a:latin typeface="Arial Narrow" panose="020B0606020202030204" pitchFamily="34" charset="0"/>
            </a:rPr>
            <a:t>NO FORMAL </a:t>
          </a:r>
          <a:r>
            <a:rPr lang="ca-ES" sz="1400" kern="1200" dirty="0" smtClean="0">
              <a:solidFill>
                <a:schemeClr val="bg1"/>
              </a:solidFill>
              <a:latin typeface="Arial Narrow" panose="020B0606020202030204" pitchFamily="34" charset="0"/>
            </a:rPr>
            <a:t>No dirigides a l’obtenció de certificat de professionalitats </a:t>
          </a:r>
          <a:endParaRPr lang="ca-ES" sz="2400" kern="1200" dirty="0">
            <a:solidFill>
              <a:schemeClr val="bg1"/>
            </a:solidFill>
            <a:latin typeface="Arial Narrow" panose="020B0606020202030204" pitchFamily="34" charset="0"/>
          </a:endParaRPr>
        </a:p>
      </dsp:txBody>
      <dsp:txXfrm>
        <a:off x="6542078" y="906096"/>
        <a:ext cx="1718048" cy="1167499"/>
      </dsp:txXfrm>
    </dsp:sp>
    <dsp:sp modelId="{5663ADB1-9F83-4065-8D0A-3DFF683935FD}">
      <dsp:nvSpPr>
        <dsp:cNvPr id="0" name=""/>
        <dsp:cNvSpPr/>
      </dsp:nvSpPr>
      <dsp:spPr>
        <a:xfrm>
          <a:off x="8314682" y="2326220"/>
          <a:ext cx="1427014" cy="673890"/>
        </a:xfrm>
        <a:prstGeom prst="rect">
          <a:avLst/>
        </a:prstGeom>
        <a:solidFill>
          <a:srgbClr val="92D050"/>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a-ES" sz="1800" kern="1200" dirty="0" smtClean="0">
              <a:solidFill>
                <a:schemeClr val="bg1"/>
              </a:solidFill>
              <a:latin typeface="Arial Narrow" panose="020B0606020202030204" pitchFamily="34" charset="0"/>
            </a:rPr>
            <a:t>Inclosa </a:t>
          </a:r>
          <a:endParaRPr lang="ca-ES" sz="1600" kern="1200" dirty="0" smtClean="0">
            <a:solidFill>
              <a:schemeClr val="bg1"/>
            </a:solidFill>
            <a:latin typeface="Arial Narrow" panose="020B0606020202030204" pitchFamily="34" charset="0"/>
          </a:endParaRPr>
        </a:p>
        <a:p>
          <a:pPr lvl="0" algn="ctr" defTabSz="800100">
            <a:lnSpc>
              <a:spcPct val="90000"/>
            </a:lnSpc>
            <a:spcBef>
              <a:spcPct val="0"/>
            </a:spcBef>
            <a:spcAft>
              <a:spcPct val="35000"/>
            </a:spcAft>
          </a:pPr>
          <a:r>
            <a:rPr lang="ca-ES" sz="1800" kern="1200" dirty="0" smtClean="0">
              <a:solidFill>
                <a:schemeClr val="bg1"/>
              </a:solidFill>
              <a:latin typeface="Arial Narrow" panose="020B0606020202030204" pitchFamily="34" charset="0"/>
            </a:rPr>
            <a:t>al catàleg</a:t>
          </a:r>
          <a:endParaRPr lang="ca-ES" sz="1800" kern="1200" dirty="0">
            <a:solidFill>
              <a:schemeClr val="bg1"/>
            </a:solidFill>
            <a:latin typeface="Arial Narrow" panose="020B0606020202030204" pitchFamily="34" charset="0"/>
          </a:endParaRPr>
        </a:p>
      </dsp:txBody>
      <dsp:txXfrm>
        <a:off x="8314682" y="2326220"/>
        <a:ext cx="1427014" cy="673890"/>
      </dsp:txXfrm>
    </dsp:sp>
    <dsp:sp modelId="{35567832-3693-494A-8371-01AF347409AB}">
      <dsp:nvSpPr>
        <dsp:cNvPr id="0" name=""/>
        <dsp:cNvSpPr/>
      </dsp:nvSpPr>
      <dsp:spPr>
        <a:xfrm>
          <a:off x="8789128" y="3594891"/>
          <a:ext cx="1253912" cy="626956"/>
        </a:xfrm>
        <a:prstGeom prst="rect">
          <a:avLst/>
        </a:prstGeom>
        <a:solidFill>
          <a:srgbClr val="C1E7A1"/>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ca-ES" sz="1600" kern="1200" dirty="0" smtClean="0">
              <a:solidFill>
                <a:schemeClr val="bg1"/>
              </a:solidFill>
              <a:latin typeface="Arial Narrow" panose="020B0606020202030204" pitchFamily="34" charset="0"/>
            </a:rPr>
            <a:t>Inclou especialitats DCP</a:t>
          </a:r>
          <a:endParaRPr lang="ca-ES" sz="1600" kern="1200" dirty="0">
            <a:solidFill>
              <a:schemeClr val="bg1"/>
            </a:solidFill>
            <a:latin typeface="Arial Narrow" panose="020B0606020202030204" pitchFamily="34" charset="0"/>
          </a:endParaRPr>
        </a:p>
      </dsp:txBody>
      <dsp:txXfrm>
        <a:off x="8789128" y="3594891"/>
        <a:ext cx="1253912" cy="626956"/>
      </dsp:txXfrm>
    </dsp:sp>
    <dsp:sp modelId="{D835413E-4AAB-497B-B26E-AA4A55C92A45}">
      <dsp:nvSpPr>
        <dsp:cNvPr id="0" name=""/>
        <dsp:cNvSpPr/>
      </dsp:nvSpPr>
      <dsp:spPr>
        <a:xfrm>
          <a:off x="4256711" y="2323249"/>
          <a:ext cx="1560757" cy="1107336"/>
        </a:xfrm>
        <a:prstGeom prst="rect">
          <a:avLst/>
        </a:prstGeom>
        <a:solidFill>
          <a:srgbClr val="92D050"/>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a-ES" sz="1800" kern="1200" dirty="0" smtClean="0">
              <a:solidFill>
                <a:schemeClr val="bg1"/>
              </a:solidFill>
              <a:latin typeface="Arial Narrow" panose="020B0606020202030204" pitchFamily="34" charset="0"/>
            </a:rPr>
            <a:t>Inclusió de noves especialitats formatives </a:t>
          </a:r>
          <a:endParaRPr lang="ca-ES" sz="1800" kern="1200" dirty="0">
            <a:solidFill>
              <a:schemeClr val="bg1"/>
            </a:solidFill>
            <a:latin typeface="Arial Narrow" panose="020B0606020202030204" pitchFamily="34" charset="0"/>
          </a:endParaRPr>
        </a:p>
      </dsp:txBody>
      <dsp:txXfrm>
        <a:off x="4256711" y="2323249"/>
        <a:ext cx="1560757" cy="1107336"/>
      </dsp:txXfrm>
    </dsp:sp>
    <dsp:sp modelId="{844CC04C-67EB-42D9-84B6-AB0B6447395C}">
      <dsp:nvSpPr>
        <dsp:cNvPr id="0" name=""/>
        <dsp:cNvSpPr/>
      </dsp:nvSpPr>
      <dsp:spPr>
        <a:xfrm>
          <a:off x="5695826" y="3625154"/>
          <a:ext cx="2084165" cy="711645"/>
        </a:xfrm>
        <a:prstGeom prst="rect">
          <a:avLst/>
        </a:prstGeom>
        <a:solidFill>
          <a:srgbClr val="C1E7A1"/>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a-ES" sz="1800" kern="1200" dirty="0" smtClean="0">
              <a:solidFill>
                <a:schemeClr val="bg1"/>
              </a:solidFill>
              <a:latin typeface="Arial Narrow" panose="020B0606020202030204" pitchFamily="34" charset="0"/>
            </a:rPr>
            <a:t>Proposta nova </a:t>
          </a:r>
        </a:p>
        <a:p>
          <a:pPr lvl="0" algn="ctr" defTabSz="800100">
            <a:lnSpc>
              <a:spcPct val="90000"/>
            </a:lnSpc>
            <a:spcBef>
              <a:spcPct val="0"/>
            </a:spcBef>
            <a:spcAft>
              <a:spcPct val="35000"/>
            </a:spcAft>
          </a:pPr>
          <a:r>
            <a:rPr lang="ca-ES" sz="1800" kern="1200" dirty="0" smtClean="0">
              <a:solidFill>
                <a:schemeClr val="bg1"/>
              </a:solidFill>
              <a:latin typeface="Arial Narrow" panose="020B0606020202030204" pitchFamily="34" charset="0"/>
            </a:rPr>
            <a:t>Especialitat</a:t>
          </a:r>
          <a:endParaRPr lang="ca-ES" sz="1800" kern="1200" dirty="0">
            <a:solidFill>
              <a:schemeClr val="bg1"/>
            </a:solidFill>
            <a:latin typeface="Arial Narrow" panose="020B0606020202030204" pitchFamily="34" charset="0"/>
          </a:endParaRPr>
        </a:p>
      </dsp:txBody>
      <dsp:txXfrm>
        <a:off x="5695826" y="3625154"/>
        <a:ext cx="2084165" cy="711645"/>
      </dsp:txXfrm>
    </dsp:sp>
    <dsp:sp modelId="{67063DD0-1EDB-4825-98ED-5B6DE06EB248}">
      <dsp:nvSpPr>
        <dsp:cNvPr id="0" name=""/>
        <dsp:cNvSpPr/>
      </dsp:nvSpPr>
      <dsp:spPr>
        <a:xfrm>
          <a:off x="6301657" y="4541658"/>
          <a:ext cx="1521810" cy="626956"/>
        </a:xfrm>
        <a:prstGeom prst="rect">
          <a:avLst/>
        </a:prstGeom>
        <a:solidFill>
          <a:srgbClr val="C1E7A1"/>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ca-ES" sz="1400" kern="1200" dirty="0" smtClean="0">
              <a:solidFill>
                <a:schemeClr val="bg1"/>
              </a:solidFill>
              <a:latin typeface="Arial Narrow" panose="020B0606020202030204" pitchFamily="34" charset="0"/>
            </a:rPr>
            <a:t>Maqueta – G146NHCF-023-0 </a:t>
          </a:r>
          <a:endParaRPr lang="ca-ES" sz="1400" kern="1200" dirty="0">
            <a:solidFill>
              <a:schemeClr val="bg1"/>
            </a:solidFill>
            <a:latin typeface="Arial Narrow" panose="020B0606020202030204" pitchFamily="34" charset="0"/>
          </a:endParaRPr>
        </a:p>
      </dsp:txBody>
      <dsp:txXfrm>
        <a:off x="6301657" y="4541658"/>
        <a:ext cx="1521810" cy="6269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ca-ES" smtClean="0"/>
              <a:t>Feu clic aquí per editar l'estil</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a-ES" smtClean="0"/>
              <a:t>Feu clic aquí per editar l'estil de subtítols del patró</a:t>
            </a:r>
            <a:endParaRPr lang="en-US" dirty="0"/>
          </a:p>
        </p:txBody>
      </p:sp>
      <p:sp>
        <p:nvSpPr>
          <p:cNvPr id="4" name="Date Placeholder 3"/>
          <p:cNvSpPr>
            <a:spLocks noGrp="1"/>
          </p:cNvSpPr>
          <p:nvPr>
            <p:ph type="dt" sz="half" idx="10"/>
          </p:nvPr>
        </p:nvSpPr>
        <p:spPr/>
        <p:txBody>
          <a:bodyPr/>
          <a:lstStyle/>
          <a:p>
            <a:fld id="{6DD238A2-13CF-4D81-BA20-4955FABABA2B}" type="datetimeFigureOut">
              <a:rPr lang="ca-ES" smtClean="0"/>
              <a:t>29/07/2021</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1353086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smtClean="0"/>
              <a:t>Feu clic aquí per editar l'estil</a:t>
            </a:r>
            <a:endParaRPr lang="en-US" dirty="0"/>
          </a:p>
        </p:txBody>
      </p:sp>
      <p:sp>
        <p:nvSpPr>
          <p:cNvPr id="3" name="Vertical Text Placeholder 2"/>
          <p:cNvSpPr>
            <a:spLocks noGrp="1"/>
          </p:cNvSpPr>
          <p:nvPr>
            <p:ph type="body" orient="vert" idx="1"/>
          </p:nvPr>
        </p:nvSpPr>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4" name="Date Placeholder 3"/>
          <p:cNvSpPr>
            <a:spLocks noGrp="1"/>
          </p:cNvSpPr>
          <p:nvPr>
            <p:ph type="dt" sz="half" idx="10"/>
          </p:nvPr>
        </p:nvSpPr>
        <p:spPr/>
        <p:txBody>
          <a:bodyPr/>
          <a:lstStyle/>
          <a:p>
            <a:fld id="{6DD238A2-13CF-4D81-BA20-4955FABABA2B}" type="datetimeFigureOut">
              <a:rPr lang="ca-ES" smtClean="0"/>
              <a:t>29/07/2021</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323196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ol vertical i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ca-ES" smtClean="0"/>
              <a:t>Feu clic aquí per editar l'estil</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DD238A2-13CF-4D81-BA20-4955FABABA2B}" type="datetimeFigureOut">
              <a:rPr lang="ca-ES" smtClean="0"/>
              <a:t>29/07/2021</a:t>
            </a:fld>
            <a:endParaRPr lang="ca-ES"/>
          </a:p>
        </p:txBody>
      </p:sp>
      <p:sp>
        <p:nvSpPr>
          <p:cNvPr id="5" name="Footer Placeholder 4"/>
          <p:cNvSpPr>
            <a:spLocks noGrp="1"/>
          </p:cNvSpPr>
          <p:nvPr>
            <p:ph type="ftr" sz="quarter" idx="11"/>
          </p:nvPr>
        </p:nvSpPr>
        <p:spPr>
          <a:xfrm>
            <a:off x="3776135" y="6422854"/>
            <a:ext cx="4279669" cy="365125"/>
          </a:xfrm>
        </p:spPr>
        <p:txBody>
          <a:bodyPr/>
          <a:lstStyle/>
          <a:p>
            <a:endParaRPr lang="ca-ES"/>
          </a:p>
        </p:txBody>
      </p:sp>
      <p:sp>
        <p:nvSpPr>
          <p:cNvPr id="6" name="Slide Number Placeholder 5"/>
          <p:cNvSpPr>
            <a:spLocks noGrp="1"/>
          </p:cNvSpPr>
          <p:nvPr>
            <p:ph type="sldNum" sz="quarter" idx="12"/>
          </p:nvPr>
        </p:nvSpPr>
        <p:spPr>
          <a:xfrm>
            <a:off x="8073048" y="6422854"/>
            <a:ext cx="879759" cy="365125"/>
          </a:xfrm>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134955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smtClean="0"/>
              <a:t>Feu clic aquí per editar l'estil</a:t>
            </a:r>
            <a:endParaRPr lang="en-US" dirty="0"/>
          </a:p>
        </p:txBody>
      </p:sp>
      <p:sp>
        <p:nvSpPr>
          <p:cNvPr id="3" name="Content Placeholder 2"/>
          <p:cNvSpPr>
            <a:spLocks noGrp="1"/>
          </p:cNvSpPr>
          <p:nvPr>
            <p:ph idx="1"/>
          </p:nvPr>
        </p:nvSpPr>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4" name="Date Placeholder 3"/>
          <p:cNvSpPr>
            <a:spLocks noGrp="1"/>
          </p:cNvSpPr>
          <p:nvPr>
            <p:ph type="dt" sz="half" idx="10"/>
          </p:nvPr>
        </p:nvSpPr>
        <p:spPr/>
        <p:txBody>
          <a:bodyPr/>
          <a:lstStyle/>
          <a:p>
            <a:fld id="{6DD238A2-13CF-4D81-BA20-4955FABABA2B}" type="datetimeFigureOut">
              <a:rPr lang="ca-ES" smtClean="0"/>
              <a:t>29/07/2021</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258188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pçalera de la secció">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ca-ES" smtClean="0"/>
              <a:t>Feu clic aquí per editar l'estil</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smtClean="0"/>
              <a:t>Editeu els estils de text del patró</a:t>
            </a:r>
          </a:p>
        </p:txBody>
      </p:sp>
      <p:sp>
        <p:nvSpPr>
          <p:cNvPr id="4" name="Date Placeholder 3"/>
          <p:cNvSpPr>
            <a:spLocks noGrp="1"/>
          </p:cNvSpPr>
          <p:nvPr>
            <p:ph type="dt" sz="half" idx="10"/>
          </p:nvPr>
        </p:nvSpPr>
        <p:spPr/>
        <p:txBody>
          <a:bodyPr/>
          <a:lstStyle>
            <a:lvl1pPr>
              <a:defRPr>
                <a:solidFill>
                  <a:schemeClr val="tx2"/>
                </a:solidFill>
              </a:defRPr>
            </a:lvl1pPr>
          </a:lstStyle>
          <a:p>
            <a:fld id="{6DD238A2-13CF-4D81-BA20-4955FABABA2B}" type="datetimeFigureOut">
              <a:rPr lang="ca-ES" smtClean="0"/>
              <a:t>29/07/2021</a:t>
            </a:fld>
            <a:endParaRPr lang="ca-E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ca-E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72A011C-B870-4C18-8ED9-28B48919B244}" type="slidenum">
              <a:rPr lang="ca-ES" smtClean="0"/>
              <a:t>‹#›</a:t>
            </a:fld>
            <a:endParaRPr lang="ca-ES"/>
          </a:p>
        </p:txBody>
      </p:sp>
    </p:spTree>
    <p:extLst>
      <p:ext uri="{BB962C8B-B14F-4D97-AF65-F5344CB8AC3E}">
        <p14:creationId xmlns:p14="http://schemas.microsoft.com/office/powerpoint/2010/main" val="289233809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a-ES" smtClean="0"/>
              <a:t>Feu clic aquí per editar l'estil</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5" name="Date Placeholder 4"/>
          <p:cNvSpPr>
            <a:spLocks noGrp="1"/>
          </p:cNvSpPr>
          <p:nvPr>
            <p:ph type="dt" sz="half" idx="10"/>
          </p:nvPr>
        </p:nvSpPr>
        <p:spPr/>
        <p:txBody>
          <a:bodyPr/>
          <a:lstStyle/>
          <a:p>
            <a:fld id="{6DD238A2-13CF-4D81-BA20-4955FABABA2B}" type="datetimeFigureOut">
              <a:rPr lang="ca-ES" smtClean="0"/>
              <a:t>29/07/2021</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358288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a-ES" smtClean="0"/>
              <a:t>Feu clic aquí per editar l'estil</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7" name="Date Placeholder 6"/>
          <p:cNvSpPr>
            <a:spLocks noGrp="1"/>
          </p:cNvSpPr>
          <p:nvPr>
            <p:ph type="dt" sz="half" idx="10"/>
          </p:nvPr>
        </p:nvSpPr>
        <p:spPr/>
        <p:txBody>
          <a:bodyPr/>
          <a:lstStyle/>
          <a:p>
            <a:fld id="{6DD238A2-13CF-4D81-BA20-4955FABABA2B}" type="datetimeFigureOut">
              <a:rPr lang="ca-ES" smtClean="0"/>
              <a:t>29/07/2021</a:t>
            </a:fld>
            <a:endParaRPr lang="ca-ES"/>
          </a:p>
        </p:txBody>
      </p:sp>
      <p:sp>
        <p:nvSpPr>
          <p:cNvPr id="8" name="Footer Placeholder 7"/>
          <p:cNvSpPr>
            <a:spLocks noGrp="1"/>
          </p:cNvSpPr>
          <p:nvPr>
            <p:ph type="ftr" sz="quarter" idx="11"/>
          </p:nvPr>
        </p:nvSpPr>
        <p:spPr/>
        <p:txBody>
          <a:bodyPr/>
          <a:lstStyle/>
          <a:p>
            <a:endParaRPr lang="ca-ES"/>
          </a:p>
        </p:txBody>
      </p:sp>
      <p:sp>
        <p:nvSpPr>
          <p:cNvPr id="9" name="Slide Number Placeholder 8"/>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359263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smtClean="0"/>
              <a:t>Feu clic aquí per editar l'estil</a:t>
            </a:r>
            <a:endParaRPr lang="en-US" dirty="0"/>
          </a:p>
        </p:txBody>
      </p:sp>
      <p:sp>
        <p:nvSpPr>
          <p:cNvPr id="3" name="Date Placeholder 2"/>
          <p:cNvSpPr>
            <a:spLocks noGrp="1"/>
          </p:cNvSpPr>
          <p:nvPr>
            <p:ph type="dt" sz="half" idx="10"/>
          </p:nvPr>
        </p:nvSpPr>
        <p:spPr/>
        <p:txBody>
          <a:bodyPr/>
          <a:lstStyle/>
          <a:p>
            <a:fld id="{6DD238A2-13CF-4D81-BA20-4955FABABA2B}" type="datetimeFigureOut">
              <a:rPr lang="ca-ES" smtClean="0"/>
              <a:t>29/07/2021</a:t>
            </a:fld>
            <a:endParaRPr lang="ca-ES"/>
          </a:p>
        </p:txBody>
      </p:sp>
      <p:sp>
        <p:nvSpPr>
          <p:cNvPr id="4" name="Footer Placeholder 3"/>
          <p:cNvSpPr>
            <a:spLocks noGrp="1"/>
          </p:cNvSpPr>
          <p:nvPr>
            <p:ph type="ftr" sz="quarter" idx="11"/>
          </p:nvPr>
        </p:nvSpPr>
        <p:spPr/>
        <p:txBody>
          <a:bodyPr/>
          <a:lstStyle/>
          <a:p>
            <a:endParaRPr lang="ca-ES"/>
          </a:p>
        </p:txBody>
      </p:sp>
      <p:sp>
        <p:nvSpPr>
          <p:cNvPr id="5" name="Slide Number Placeholder 4"/>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125170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238A2-13CF-4D81-BA20-4955FABABA2B}" type="datetimeFigureOut">
              <a:rPr lang="ca-ES" smtClean="0"/>
              <a:t>29/07/2021</a:t>
            </a:fld>
            <a:endParaRPr lang="ca-ES"/>
          </a:p>
        </p:txBody>
      </p:sp>
      <p:sp>
        <p:nvSpPr>
          <p:cNvPr id="3" name="Footer Placeholder 2"/>
          <p:cNvSpPr>
            <a:spLocks noGrp="1"/>
          </p:cNvSpPr>
          <p:nvPr>
            <p:ph type="ftr" sz="quarter" idx="11"/>
          </p:nvPr>
        </p:nvSpPr>
        <p:spPr/>
        <p:txBody>
          <a:bodyPr/>
          <a:lstStyle/>
          <a:p>
            <a:endParaRPr lang="ca-ES"/>
          </a:p>
        </p:txBody>
      </p:sp>
      <p:sp>
        <p:nvSpPr>
          <p:cNvPr id="4" name="Slide Number Placeholder 3"/>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423911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a-ES" smtClean="0"/>
              <a:t>Feu clic aquí per editar l'estil</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Editeu els estils de text del patró</a:t>
            </a:r>
          </a:p>
        </p:txBody>
      </p:sp>
      <p:sp>
        <p:nvSpPr>
          <p:cNvPr id="5" name="Date Placeholder 4"/>
          <p:cNvSpPr>
            <a:spLocks noGrp="1"/>
          </p:cNvSpPr>
          <p:nvPr>
            <p:ph type="dt" sz="half" idx="10"/>
          </p:nvPr>
        </p:nvSpPr>
        <p:spPr/>
        <p:txBody>
          <a:bodyPr/>
          <a:lstStyle/>
          <a:p>
            <a:fld id="{6DD238A2-13CF-4D81-BA20-4955FABABA2B}" type="datetimeFigureOut">
              <a:rPr lang="ca-ES" smtClean="0"/>
              <a:t>29/07/2021</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111372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a-ES" smtClean="0"/>
              <a:t>Feu clic aquí per editar l'estil</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a-ES" smtClean="0"/>
              <a:t>Feu clic a la icona per afegir una imatge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Editeu els estils de text del patró</a:t>
            </a:r>
          </a:p>
        </p:txBody>
      </p:sp>
      <p:sp>
        <p:nvSpPr>
          <p:cNvPr id="5" name="Date Placeholder 4"/>
          <p:cNvSpPr>
            <a:spLocks noGrp="1"/>
          </p:cNvSpPr>
          <p:nvPr>
            <p:ph type="dt" sz="half" idx="10"/>
          </p:nvPr>
        </p:nvSpPr>
        <p:spPr/>
        <p:txBody>
          <a:bodyPr/>
          <a:lstStyle/>
          <a:p>
            <a:fld id="{6DD238A2-13CF-4D81-BA20-4955FABABA2B}" type="datetimeFigureOut">
              <a:rPr lang="ca-ES" smtClean="0"/>
              <a:t>29/07/2021</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C72A011C-B870-4C18-8ED9-28B48919B244}" type="slidenum">
              <a:rPr lang="ca-ES" smtClean="0"/>
              <a:t>‹#›</a:t>
            </a:fld>
            <a:endParaRPr lang="ca-ES"/>
          </a:p>
        </p:txBody>
      </p:sp>
    </p:spTree>
    <p:extLst>
      <p:ext uri="{BB962C8B-B14F-4D97-AF65-F5344CB8AC3E}">
        <p14:creationId xmlns:p14="http://schemas.microsoft.com/office/powerpoint/2010/main" val="1914600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ca-ES" smtClean="0"/>
              <a:t>Feu clic aquí per editar l'estil</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DD238A2-13CF-4D81-BA20-4955FABABA2B}" type="datetimeFigureOut">
              <a:rPr lang="ca-ES" smtClean="0"/>
              <a:t>29/07/2021</a:t>
            </a:fld>
            <a:endParaRPr lang="ca-E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ca-E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C72A011C-B870-4C18-8ED9-28B48919B244}" type="slidenum">
              <a:rPr lang="ca-ES" smtClean="0"/>
              <a:t>‹#›</a:t>
            </a:fld>
            <a:endParaRPr lang="ca-ES"/>
          </a:p>
        </p:txBody>
      </p:sp>
    </p:spTree>
    <p:extLst>
      <p:ext uri="{BB962C8B-B14F-4D97-AF65-F5344CB8AC3E}">
        <p14:creationId xmlns:p14="http://schemas.microsoft.com/office/powerpoint/2010/main" val="565092223"/>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ol 1"/>
          <p:cNvSpPr txBox="1">
            <a:spLocks/>
          </p:cNvSpPr>
          <p:nvPr/>
        </p:nvSpPr>
        <p:spPr>
          <a:xfrm>
            <a:off x="1234386" y="383416"/>
            <a:ext cx="9632072" cy="1558751"/>
          </a:xfrm>
          <a:prstGeom prst="rect">
            <a:avLst/>
          </a:prstGeom>
          <a:solidFill>
            <a:schemeClr val="accent2"/>
          </a:solidFill>
        </p:spPr>
        <p:txBody>
          <a:bodyPr vert="horz" lIns="91440" tIns="45720" rIns="91440" bIns="45720" rtlCol="0" anchor="ctr">
            <a:normAutofit/>
          </a:bodyPr>
          <a:lstStyle>
            <a:lvl1pPr algn="ctr" defTabSz="914400" rtl="0" eaLnBrk="1" latinLnBrk="0" hangingPunct="1">
              <a:lnSpc>
                <a:spcPct val="80000"/>
              </a:lnSpc>
              <a:spcBef>
                <a:spcPct val="0"/>
              </a:spcBef>
              <a:buNone/>
              <a:defRPr sz="6000" b="0" kern="1200" cap="all" spc="150" baseline="0">
                <a:solidFill>
                  <a:schemeClr val="bg1"/>
                </a:solidFill>
                <a:latin typeface="+mj-lt"/>
                <a:ea typeface="+mj-ea"/>
                <a:cs typeface="+mj-cs"/>
              </a:defRPr>
            </a:lvl1pPr>
          </a:lstStyle>
          <a:p>
            <a:r>
              <a:rPr lang="ca-ES" sz="4800" dirty="0" smtClean="0">
                <a:solidFill>
                  <a:schemeClr val="tx1"/>
                </a:solidFill>
                <a:latin typeface="Arial Narrow" panose="020B0606020202030204" pitchFamily="34" charset="0"/>
                <a:cs typeface="Arial" panose="020B0604020202020204" pitchFamily="34" charset="0"/>
              </a:rPr>
              <a:t>Projecte Singulars</a:t>
            </a:r>
            <a:br>
              <a:rPr lang="ca-ES" sz="4800" dirty="0" smtClean="0">
                <a:solidFill>
                  <a:schemeClr val="tx1"/>
                </a:solidFill>
                <a:latin typeface="Arial Narrow" panose="020B0606020202030204" pitchFamily="34" charset="0"/>
                <a:cs typeface="Arial" panose="020B0604020202020204" pitchFamily="34" charset="0"/>
              </a:rPr>
            </a:br>
            <a:r>
              <a:rPr lang="ca-ES" sz="4800" dirty="0" smtClean="0">
                <a:solidFill>
                  <a:schemeClr val="tx1"/>
                </a:solidFill>
                <a:latin typeface="Arial Narrow" panose="020B0606020202030204" pitchFamily="34" charset="0"/>
                <a:cs typeface="Arial" panose="020B0604020202020204" pitchFamily="34" charset="0"/>
              </a:rPr>
              <a:t> convocatòria 2021</a:t>
            </a:r>
            <a:endParaRPr lang="ca-ES" sz="4800" dirty="0">
              <a:solidFill>
                <a:schemeClr val="tx1"/>
              </a:solidFill>
              <a:latin typeface="Arial Narrow" panose="020B0606020202030204" pitchFamily="34" charset="0"/>
              <a:cs typeface="Arial" panose="020B0604020202020204" pitchFamily="34" charset="0"/>
            </a:endParaRPr>
          </a:p>
        </p:txBody>
      </p:sp>
      <p:pic>
        <p:nvPicPr>
          <p:cNvPr id="8" name="Picture 2" descr="El modelo de apertura de datos (Open Data) de la Generalitat de Cataluña |  datos.gob.es"/>
          <p:cNvPicPr>
            <a:picLocks noChangeAspect="1" noChangeArrowheads="1"/>
          </p:cNvPicPr>
          <p:nvPr/>
        </p:nvPicPr>
        <p:blipFill rotWithShape="1">
          <a:blip r:embed="rId2">
            <a:extLst>
              <a:ext uri="{28A0092B-C50C-407E-A947-70E740481C1C}">
                <a14:useLocalDpi xmlns:a14="http://schemas.microsoft.com/office/drawing/2010/main" val="0"/>
              </a:ext>
            </a:extLst>
          </a:blip>
          <a:srcRect l="9643" t="34414" r="8117" b="32765"/>
          <a:stretch/>
        </p:blipFill>
        <p:spPr bwMode="auto">
          <a:xfrm>
            <a:off x="5131083" y="5845151"/>
            <a:ext cx="2662396" cy="73808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Inici. Garantia Juveni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48775" y="5743551"/>
            <a:ext cx="2434507" cy="102230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Ajuntament de Sant Celoni - Activitats de Gestió Administrativa"/>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59" t="1007" r="824" b="1261"/>
          <a:stretch/>
        </p:blipFill>
        <p:spPr bwMode="auto">
          <a:xfrm>
            <a:off x="375919" y="5936591"/>
            <a:ext cx="3044257" cy="535577"/>
          </a:xfrm>
          <a:prstGeom prst="rect">
            <a:avLst/>
          </a:prstGeom>
          <a:noFill/>
          <a:extLst>
            <a:ext uri="{909E8E84-426E-40DD-AFC4-6F175D3DCCD1}">
              <a14:hiddenFill xmlns:a14="http://schemas.microsoft.com/office/drawing/2010/main">
                <a:solidFill>
                  <a:srgbClr val="FFFFFF"/>
                </a:solidFill>
              </a14:hiddenFill>
            </a:ext>
          </a:extLst>
        </p:spPr>
      </p:pic>
      <p:sp>
        <p:nvSpPr>
          <p:cNvPr id="14" name="Subtítol 2"/>
          <p:cNvSpPr txBox="1">
            <a:spLocks/>
          </p:cNvSpPr>
          <p:nvPr/>
        </p:nvSpPr>
        <p:spPr>
          <a:xfrm>
            <a:off x="1549542" y="2742986"/>
            <a:ext cx="9144000" cy="742595"/>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tx1"/>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tx1"/>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9pPr>
          </a:lstStyle>
          <a:p>
            <a:r>
              <a:rPr lang="ca-ES" sz="3200" dirty="0" smtClean="0">
                <a:solidFill>
                  <a:schemeClr val="tx1"/>
                </a:solidFill>
                <a:latin typeface="Arial Narrow" panose="020B0606020202030204" pitchFamily="34" charset="0"/>
                <a:cs typeface="Arial" panose="020B0604020202020204" pitchFamily="34" charset="0"/>
              </a:rPr>
              <a:t>Sessió informativa 29/07/2021</a:t>
            </a:r>
          </a:p>
          <a:p>
            <a:endParaRPr lang="ca-ES" dirty="0">
              <a:solidFill>
                <a:schemeClr val="tx1"/>
              </a:solidFill>
            </a:endParaRPr>
          </a:p>
        </p:txBody>
      </p:sp>
    </p:spTree>
    <p:extLst>
      <p:ext uri="{BB962C8B-B14F-4D97-AF65-F5344CB8AC3E}">
        <p14:creationId xmlns:p14="http://schemas.microsoft.com/office/powerpoint/2010/main" val="61456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a:xfrm>
            <a:off x="615600" y="2272663"/>
            <a:ext cx="11373199" cy="1489861"/>
          </a:xfrm>
          <a:solidFill>
            <a:schemeClr val="tx2"/>
          </a:solidFill>
        </p:spPr>
        <p:txBody>
          <a:bodyPr/>
          <a:lstStyle/>
          <a:p>
            <a:pPr algn="l"/>
            <a:r>
              <a:rPr lang="ca-ES" sz="4000" dirty="0" smtClean="0">
                <a:solidFill>
                  <a:schemeClr val="tx1"/>
                </a:solidFill>
                <a:latin typeface="Arial Narrow" panose="020B0606020202030204" pitchFamily="34" charset="0"/>
                <a:cs typeface="Arial" panose="020B0604020202020204" pitchFamily="34" charset="0"/>
              </a:rPr>
              <a:t>Novetats respecte de l’ordre </a:t>
            </a:r>
            <a:r>
              <a:rPr lang="ca-ES" sz="4000" i="1" dirty="0" err="1" smtClean="0">
                <a:solidFill>
                  <a:schemeClr val="tx1"/>
                </a:solidFill>
                <a:latin typeface="Arial Narrow" panose="020B0606020202030204" pitchFamily="34" charset="0"/>
                <a:cs typeface="Arial" panose="020B0604020202020204" pitchFamily="34" charset="0"/>
              </a:rPr>
              <a:t>tsf</a:t>
            </a:r>
            <a:r>
              <a:rPr lang="ca-ES" sz="4000" i="1" dirty="0" smtClean="0">
                <a:solidFill>
                  <a:schemeClr val="tx1"/>
                </a:solidFill>
                <a:latin typeface="Arial Narrow" panose="020B0606020202030204" pitchFamily="34" charset="0"/>
                <a:cs typeface="Arial" panose="020B0604020202020204" pitchFamily="34" charset="0"/>
              </a:rPr>
              <a:t>/142/2018</a:t>
            </a:r>
            <a:r>
              <a:rPr lang="ca-ES" sz="4000" dirty="0" smtClean="0">
                <a:solidFill>
                  <a:schemeClr val="tx1"/>
                </a:solidFill>
                <a:latin typeface="Arial Narrow" panose="020B0606020202030204" pitchFamily="34" charset="0"/>
                <a:cs typeface="Arial" panose="020B0604020202020204" pitchFamily="34" charset="0"/>
              </a:rPr>
              <a:t>:</a:t>
            </a:r>
            <a:endParaRPr lang="ca-ES" sz="4000" dirty="0">
              <a:solidFill>
                <a:schemeClr val="tx1"/>
              </a:solidFill>
              <a:latin typeface="Arial Narrow" panose="020B0606020202030204" pitchFamily="34" charset="0"/>
              <a:cs typeface="Arial" panose="020B0604020202020204" pitchFamily="34" charset="0"/>
            </a:endParaRPr>
          </a:p>
        </p:txBody>
      </p:sp>
      <p:sp>
        <p:nvSpPr>
          <p:cNvPr id="4" name="QuadreDeText 3"/>
          <p:cNvSpPr txBox="1"/>
          <p:nvPr/>
        </p:nvSpPr>
        <p:spPr>
          <a:xfrm>
            <a:off x="1178560" y="193040"/>
            <a:ext cx="11013440" cy="646331"/>
          </a:xfrm>
          <a:prstGeom prst="rect">
            <a:avLst/>
          </a:prstGeom>
          <a:solidFill>
            <a:srgbClr val="00B0F0"/>
          </a:solidFill>
        </p:spPr>
        <p:txBody>
          <a:bodyPr wrap="square" rtlCol="0">
            <a:spAutoFit/>
          </a:bodyPr>
          <a:lstStyle/>
          <a:p>
            <a:r>
              <a:rPr lang="ca-ES" dirty="0" smtClean="0">
                <a:solidFill>
                  <a:schemeClr val="bg1"/>
                </a:solidFill>
              </a:rPr>
              <a:t>Servei d’Ocupació</a:t>
            </a:r>
          </a:p>
          <a:p>
            <a:r>
              <a:rPr lang="ca-ES" dirty="0" smtClean="0">
                <a:solidFill>
                  <a:schemeClr val="bg1"/>
                </a:solidFill>
              </a:rPr>
              <a:t>de Catalunya</a:t>
            </a:r>
            <a:endParaRPr lang="ca-ES" dirty="0">
              <a:solidFill>
                <a:schemeClr val="bg1"/>
              </a:solidFill>
            </a:endParaRPr>
          </a:p>
        </p:txBody>
      </p:sp>
      <p:sp>
        <p:nvSpPr>
          <p:cNvPr id="7" name="Rectangle 6"/>
          <p:cNvSpPr/>
          <p:nvPr/>
        </p:nvSpPr>
        <p:spPr>
          <a:xfrm>
            <a:off x="0" y="193040"/>
            <a:ext cx="1046480"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smtClean="0"/>
              <a:t>SOC</a:t>
            </a:r>
            <a:endParaRPr lang="ca-ES" dirty="0"/>
          </a:p>
        </p:txBody>
      </p:sp>
      <p:pic>
        <p:nvPicPr>
          <p:cNvPr id="13" name="Picture 2" descr="El modelo de apertura de datos (Open Data) de la Generalitat de Cataluña |  datos.gob.es"/>
          <p:cNvPicPr>
            <a:picLocks noChangeAspect="1" noChangeArrowheads="1"/>
          </p:cNvPicPr>
          <p:nvPr/>
        </p:nvPicPr>
        <p:blipFill rotWithShape="1">
          <a:blip r:embed="rId2">
            <a:extLst>
              <a:ext uri="{28A0092B-C50C-407E-A947-70E740481C1C}">
                <a14:useLocalDpi xmlns:a14="http://schemas.microsoft.com/office/drawing/2010/main" val="0"/>
              </a:ext>
            </a:extLst>
          </a:blip>
          <a:srcRect l="9643" t="34414" r="8117" b="32765"/>
          <a:stretch/>
        </p:blipFill>
        <p:spPr bwMode="auto">
          <a:xfrm>
            <a:off x="5029483" y="6238943"/>
            <a:ext cx="1787877" cy="49564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Inici. Garantia Juveni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7655" y="6124438"/>
            <a:ext cx="1845945" cy="77515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descr="Ajuntament de Sant Celoni - Activitats de Gestió Administrativa"/>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59" t="1007" r="824" b="1261"/>
          <a:stretch/>
        </p:blipFill>
        <p:spPr bwMode="auto">
          <a:xfrm>
            <a:off x="365759" y="6244359"/>
            <a:ext cx="2316481" cy="407538"/>
          </a:xfrm>
          <a:prstGeom prst="rect">
            <a:avLst/>
          </a:prstGeom>
          <a:noFill/>
          <a:extLst>
            <a:ext uri="{909E8E84-426E-40DD-AFC4-6F175D3DCCD1}">
              <a14:hiddenFill xmlns:a14="http://schemas.microsoft.com/office/drawing/2010/main">
                <a:solidFill>
                  <a:srgbClr val="FFFFFF"/>
                </a:solidFill>
              </a14:hiddenFill>
            </a:ext>
          </a:extLst>
        </p:spPr>
      </p:pic>
      <p:sp>
        <p:nvSpPr>
          <p:cNvPr id="9" name="Contenidor de text 2"/>
          <p:cNvSpPr txBox="1">
            <a:spLocks/>
          </p:cNvSpPr>
          <p:nvPr/>
        </p:nvSpPr>
        <p:spPr>
          <a:xfrm>
            <a:off x="615600" y="3968680"/>
            <a:ext cx="10962956" cy="1949602"/>
          </a:xfrm>
          <a:prstGeom prst="rect">
            <a:avLst/>
          </a:prstGeom>
        </p:spPr>
        <p:txBody>
          <a:bodyPr vert="horz" lIns="91440" tIns="45720" rIns="91440" bIns="45720" rtlCol="0" anchor="t">
            <a:normAutofit fontScale="77500" lnSpcReduction="20000"/>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tx1"/>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tx1"/>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9pPr>
          </a:lstStyle>
          <a:p>
            <a:pPr algn="just"/>
            <a:r>
              <a:rPr lang="ca-ES" sz="2300" b="1" dirty="0">
                <a:latin typeface="Arial Narrow" panose="020B0606020202030204" pitchFamily="34" charset="0"/>
                <a:cs typeface="Arial" panose="020B0604020202020204" pitchFamily="34" charset="0"/>
              </a:rPr>
              <a:t>Modificacions de les bases 2 i 5 </a:t>
            </a:r>
            <a:r>
              <a:rPr lang="ca-ES" sz="2300" b="1" dirty="0" smtClean="0">
                <a:latin typeface="Arial Narrow" panose="020B0606020202030204" pitchFamily="34" charset="0"/>
                <a:cs typeface="Arial" panose="020B0604020202020204" pitchFamily="34" charset="0"/>
                <a:sym typeface="Wingdings" panose="05000000000000000000" pitchFamily="2" charset="2"/>
              </a:rPr>
              <a:t></a:t>
            </a:r>
            <a:endParaRPr lang="ca-ES" sz="2300" b="1" dirty="0">
              <a:latin typeface="Arial Narrow" panose="020B0606020202030204" pitchFamily="34" charset="0"/>
              <a:cs typeface="Arial" panose="020B0604020202020204" pitchFamily="34" charset="0"/>
            </a:endParaRPr>
          </a:p>
          <a:p>
            <a:pPr algn="just"/>
            <a:endParaRPr lang="ca-ES" sz="1200" b="1" dirty="0" smtClean="0">
              <a:solidFill>
                <a:schemeClr val="tx1"/>
              </a:solidFill>
            </a:endParaRPr>
          </a:p>
          <a:p>
            <a:pPr marL="342900" indent="-342900" algn="just">
              <a:buFont typeface="Wingdings" pitchFamily="2" charset="2"/>
              <a:buChar char="§"/>
            </a:pPr>
            <a:r>
              <a:rPr lang="ca-ES" b="1" dirty="0" smtClean="0">
                <a:solidFill>
                  <a:schemeClr val="tx1"/>
                </a:solidFill>
                <a:latin typeface="Arial Narrow" panose="020B0606020202030204" pitchFamily="34" charset="0"/>
              </a:rPr>
              <a:t>Creació de la nova Conferencia Sectorial del Sistema de </a:t>
            </a:r>
            <a:r>
              <a:rPr lang="ca-ES" b="1" i="1" dirty="0" err="1" smtClean="0">
                <a:solidFill>
                  <a:schemeClr val="tx1"/>
                </a:solidFill>
                <a:latin typeface="Arial Narrow" panose="020B0606020202030204" pitchFamily="34" charset="0"/>
              </a:rPr>
              <a:t>Cualificaciones</a:t>
            </a:r>
            <a:r>
              <a:rPr lang="ca-ES" b="1" i="1" dirty="0" smtClean="0">
                <a:solidFill>
                  <a:schemeClr val="tx1"/>
                </a:solidFill>
                <a:latin typeface="Arial Narrow" panose="020B0606020202030204" pitchFamily="34" charset="0"/>
              </a:rPr>
              <a:t> y </a:t>
            </a:r>
            <a:r>
              <a:rPr lang="ca-ES" b="1" i="1" dirty="0" err="1" smtClean="0">
                <a:solidFill>
                  <a:schemeClr val="tx1"/>
                </a:solidFill>
                <a:latin typeface="Arial Narrow" panose="020B0606020202030204" pitchFamily="34" charset="0"/>
              </a:rPr>
              <a:t>Formación</a:t>
            </a:r>
            <a:r>
              <a:rPr lang="ca-ES" b="1" i="1" dirty="0" smtClean="0">
                <a:solidFill>
                  <a:schemeClr val="tx1"/>
                </a:solidFill>
                <a:latin typeface="Arial Narrow" panose="020B0606020202030204" pitchFamily="34" charset="0"/>
              </a:rPr>
              <a:t> </a:t>
            </a:r>
            <a:r>
              <a:rPr lang="ca-ES" b="1" i="1" dirty="0" err="1" smtClean="0">
                <a:solidFill>
                  <a:schemeClr val="tx1"/>
                </a:solidFill>
                <a:latin typeface="Arial Narrow" panose="020B0606020202030204" pitchFamily="34" charset="0"/>
              </a:rPr>
              <a:t>Profesional</a:t>
            </a:r>
            <a:r>
              <a:rPr lang="ca-ES" b="1" i="1" dirty="0" smtClean="0">
                <a:solidFill>
                  <a:schemeClr val="tx1"/>
                </a:solidFill>
                <a:latin typeface="Arial Narrow" panose="020B0606020202030204" pitchFamily="34" charset="0"/>
              </a:rPr>
              <a:t> para el </a:t>
            </a:r>
            <a:r>
              <a:rPr lang="ca-ES" b="1" i="1" dirty="0" err="1" smtClean="0">
                <a:solidFill>
                  <a:schemeClr val="tx1"/>
                </a:solidFill>
                <a:latin typeface="Arial Narrow" panose="020B0606020202030204" pitchFamily="34" charset="0"/>
              </a:rPr>
              <a:t>Empleo</a:t>
            </a:r>
            <a:r>
              <a:rPr lang="ca-ES" dirty="0" smtClean="0">
                <a:solidFill>
                  <a:schemeClr val="tx1"/>
                </a:solidFill>
                <a:latin typeface="Arial Narrow" panose="020B0606020202030204" pitchFamily="34" charset="0"/>
              </a:rPr>
              <a:t>, impedeix a alguns dels eixos de la LXXIX Conferencia Sectorial de </a:t>
            </a:r>
            <a:r>
              <a:rPr lang="ca-ES" dirty="0" err="1" smtClean="0">
                <a:solidFill>
                  <a:schemeClr val="tx1"/>
                </a:solidFill>
                <a:latin typeface="Arial Narrow" panose="020B0606020202030204" pitchFamily="34" charset="0"/>
              </a:rPr>
              <a:t>Empleo</a:t>
            </a:r>
            <a:r>
              <a:rPr lang="ca-ES" dirty="0" smtClean="0">
                <a:solidFill>
                  <a:schemeClr val="tx1"/>
                </a:solidFill>
                <a:latin typeface="Arial Narrow" panose="020B0606020202030204" pitchFamily="34" charset="0"/>
              </a:rPr>
              <a:t> y </a:t>
            </a:r>
            <a:r>
              <a:rPr lang="ca-ES" dirty="0" err="1" smtClean="0">
                <a:solidFill>
                  <a:schemeClr val="tx1"/>
                </a:solidFill>
                <a:latin typeface="Arial Narrow" panose="020B0606020202030204" pitchFamily="34" charset="0"/>
              </a:rPr>
              <a:t>Asuntos</a:t>
            </a:r>
            <a:r>
              <a:rPr lang="ca-ES" dirty="0" smtClean="0">
                <a:solidFill>
                  <a:schemeClr val="tx1"/>
                </a:solidFill>
                <a:latin typeface="Arial Narrow" panose="020B0606020202030204" pitchFamily="34" charset="0"/>
              </a:rPr>
              <a:t> </a:t>
            </a:r>
            <a:r>
              <a:rPr lang="ca-ES" dirty="0" err="1" smtClean="0">
                <a:solidFill>
                  <a:schemeClr val="tx1"/>
                </a:solidFill>
                <a:latin typeface="Arial Narrow" panose="020B0606020202030204" pitchFamily="34" charset="0"/>
              </a:rPr>
              <a:t>Laborales</a:t>
            </a:r>
            <a:r>
              <a:rPr lang="ca-ES" dirty="0" smtClean="0">
                <a:solidFill>
                  <a:schemeClr val="tx1"/>
                </a:solidFill>
                <a:latin typeface="Arial Narrow" panose="020B0606020202030204" pitchFamily="34" charset="0"/>
              </a:rPr>
              <a:t> subvencionar els </a:t>
            </a:r>
            <a:r>
              <a:rPr lang="ca-ES" b="1" dirty="0" smtClean="0">
                <a:solidFill>
                  <a:srgbClr val="92D050"/>
                </a:solidFill>
                <a:latin typeface="Arial Narrow" panose="020B0606020202030204" pitchFamily="34" charset="0"/>
              </a:rPr>
              <a:t>CERTIFICATS DE PROFESSIONALITAT</a:t>
            </a:r>
            <a:r>
              <a:rPr lang="ca-ES" b="1" dirty="0" smtClean="0">
                <a:solidFill>
                  <a:schemeClr val="tx1"/>
                </a:solidFill>
                <a:latin typeface="Arial Narrow" panose="020B0606020202030204" pitchFamily="34" charset="0"/>
              </a:rPr>
              <a:t>.</a:t>
            </a:r>
          </a:p>
          <a:p>
            <a:pPr marL="342900" indent="-342900" algn="just">
              <a:buFont typeface="Wingdings" pitchFamily="2" charset="2"/>
              <a:buChar char="§"/>
            </a:pPr>
            <a:r>
              <a:rPr lang="ca-ES" b="1" dirty="0" smtClean="0">
                <a:solidFill>
                  <a:schemeClr val="tx1"/>
                </a:solidFill>
                <a:latin typeface="Arial Narrow" panose="020B0606020202030204" pitchFamily="34" charset="0"/>
              </a:rPr>
              <a:t>Aplicació de l’Ordre Ministerial TMS/283/2019, </a:t>
            </a:r>
            <a:r>
              <a:rPr lang="ca-ES" dirty="0" smtClean="0">
                <a:solidFill>
                  <a:schemeClr val="tx1"/>
                </a:solidFill>
                <a:latin typeface="Arial Narrow" panose="020B0606020202030204" pitchFamily="34" charset="0"/>
              </a:rPr>
              <a:t>de 12 de març, per la qual es regula el Catàleg d’Especialitats Formatives en el marc del sistema de formació professional per l’ocupació en l’àmbit laboral, que estableix que aquest Catàleg haurà de ser el referent per a la programació de les accions formatives en totes les iniciatives de formació professional per a l’ocupació adreçades a persones treballadores ocupades i desocupades, ens impedeix poder incloure la </a:t>
            </a:r>
            <a:r>
              <a:rPr lang="ca-ES" b="1" dirty="0" smtClean="0">
                <a:solidFill>
                  <a:srgbClr val="92D050"/>
                </a:solidFill>
                <a:latin typeface="Arial Narrow" panose="020B0606020202030204" pitchFamily="34" charset="0"/>
              </a:rPr>
              <a:t>FORMACIÓ A MIDA. </a:t>
            </a:r>
            <a:endParaRPr lang="ca-ES" dirty="0">
              <a:solidFill>
                <a:srgbClr val="92D050"/>
              </a:solidFill>
              <a:latin typeface="Arial Narrow" panose="020B0606020202030204" pitchFamily="34" charset="0"/>
            </a:endParaRPr>
          </a:p>
        </p:txBody>
      </p:sp>
    </p:spTree>
    <p:extLst>
      <p:ext uri="{BB962C8B-B14F-4D97-AF65-F5344CB8AC3E}">
        <p14:creationId xmlns:p14="http://schemas.microsoft.com/office/powerpoint/2010/main" val="134793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Contenidor de contingut 3"/>
          <p:cNvGraphicFramePr>
            <a:graphicFrameLocks/>
          </p:cNvGraphicFramePr>
          <p:nvPr>
            <p:extLst>
              <p:ext uri="{D42A27DB-BD31-4B8C-83A1-F6EECF244321}">
                <p14:modId xmlns:p14="http://schemas.microsoft.com/office/powerpoint/2010/main" val="765548422"/>
              </p:ext>
            </p:extLst>
          </p:nvPr>
        </p:nvGraphicFramePr>
        <p:xfrm>
          <a:off x="1767840" y="1922751"/>
          <a:ext cx="8981440" cy="4104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QuadreDeText 2"/>
          <p:cNvSpPr txBox="1"/>
          <p:nvPr/>
        </p:nvSpPr>
        <p:spPr>
          <a:xfrm>
            <a:off x="1239520" y="162560"/>
            <a:ext cx="10952480" cy="646331"/>
          </a:xfrm>
          <a:prstGeom prst="rect">
            <a:avLst/>
          </a:prstGeom>
          <a:solidFill>
            <a:srgbClr val="00B0F0"/>
          </a:solidFill>
        </p:spPr>
        <p:txBody>
          <a:bodyPr wrap="square" rtlCol="0">
            <a:spAutoFit/>
          </a:bodyPr>
          <a:lstStyle/>
          <a:p>
            <a:r>
              <a:rPr lang="ca-ES" dirty="0" smtClean="0"/>
              <a:t>Servei d’Ocupació</a:t>
            </a:r>
          </a:p>
          <a:p>
            <a:r>
              <a:rPr lang="ca-ES" dirty="0" smtClean="0"/>
              <a:t>de Catalunya</a:t>
            </a:r>
            <a:endParaRPr lang="ca-ES" dirty="0"/>
          </a:p>
        </p:txBody>
      </p:sp>
      <p:sp>
        <p:nvSpPr>
          <p:cNvPr id="4" name="Rectangle 3"/>
          <p:cNvSpPr/>
          <p:nvPr/>
        </p:nvSpPr>
        <p:spPr>
          <a:xfrm>
            <a:off x="0" y="162560"/>
            <a:ext cx="1046480"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smtClean="0"/>
              <a:t>SOC</a:t>
            </a:r>
            <a:endParaRPr lang="ca-ES" dirty="0"/>
          </a:p>
        </p:txBody>
      </p:sp>
      <p:sp>
        <p:nvSpPr>
          <p:cNvPr id="6" name="QuadreDeText 5"/>
          <p:cNvSpPr txBox="1"/>
          <p:nvPr/>
        </p:nvSpPr>
        <p:spPr>
          <a:xfrm>
            <a:off x="0" y="1173578"/>
            <a:ext cx="12192000" cy="523220"/>
          </a:xfrm>
          <a:prstGeom prst="rect">
            <a:avLst/>
          </a:prstGeom>
          <a:solidFill>
            <a:schemeClr val="bg2"/>
          </a:solidFill>
          <a:ln>
            <a:solidFill>
              <a:schemeClr val="bg2"/>
            </a:solidFill>
          </a:ln>
        </p:spPr>
        <p:txBody>
          <a:bodyPr wrap="square" rtlCol="0">
            <a:spAutoFit/>
          </a:bodyPr>
          <a:lstStyle/>
          <a:p>
            <a:pPr algn="ctr"/>
            <a:r>
              <a:rPr lang="ca-ES" sz="2800" dirty="0" smtClean="0">
                <a:solidFill>
                  <a:schemeClr val="bg1"/>
                </a:solidFill>
                <a:latin typeface="Arial Narrow" panose="020B0606020202030204" pitchFamily="34" charset="0"/>
                <a:cs typeface="Arial" panose="020B0604020202020204" pitchFamily="34" charset="0"/>
              </a:rPr>
              <a:t>PROCEDIMENTS</a:t>
            </a:r>
            <a:endParaRPr lang="ca-ES" sz="2800" dirty="0">
              <a:solidFill>
                <a:schemeClr val="bg1"/>
              </a:solidFill>
              <a:latin typeface="Arial Narrow" panose="020B0606020202030204" pitchFamily="34" charset="0"/>
              <a:cs typeface="Arial" panose="020B0604020202020204" pitchFamily="34" charset="0"/>
            </a:endParaRPr>
          </a:p>
        </p:txBody>
      </p:sp>
      <p:pic>
        <p:nvPicPr>
          <p:cNvPr id="7" name="Picture 2" descr="El modelo de apertura de datos (Open Data) de la Generalitat de Cataluña |  datos.gob.es"/>
          <p:cNvPicPr>
            <a:picLocks noChangeAspect="1" noChangeArrowheads="1"/>
          </p:cNvPicPr>
          <p:nvPr/>
        </p:nvPicPr>
        <p:blipFill rotWithShape="1">
          <a:blip r:embed="rId7">
            <a:extLst>
              <a:ext uri="{28A0092B-C50C-407E-A947-70E740481C1C}">
                <a14:useLocalDpi xmlns:a14="http://schemas.microsoft.com/office/drawing/2010/main" val="0"/>
              </a:ext>
            </a:extLst>
          </a:blip>
          <a:srcRect l="9643" t="34414" r="8117" b="32765"/>
          <a:stretch/>
        </p:blipFill>
        <p:spPr bwMode="auto">
          <a:xfrm>
            <a:off x="5029483" y="6253027"/>
            <a:ext cx="1737077" cy="481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Inici. Garantia Juveni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43415" y="6094370"/>
            <a:ext cx="1815465" cy="7623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Ajuntament de Sant Celoni - Activitats de Gestió Administrativa"/>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259" t="1007" r="824" b="1261"/>
          <a:stretch/>
        </p:blipFill>
        <p:spPr bwMode="auto">
          <a:xfrm>
            <a:off x="365759" y="6299199"/>
            <a:ext cx="2004759" cy="352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4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669522632"/>
              </p:ext>
            </p:extLst>
          </p:nvPr>
        </p:nvGraphicFramePr>
        <p:xfrm>
          <a:off x="560404" y="983360"/>
          <a:ext cx="10798476" cy="534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QuadreDeText 4"/>
          <p:cNvSpPr txBox="1"/>
          <p:nvPr/>
        </p:nvSpPr>
        <p:spPr>
          <a:xfrm>
            <a:off x="1239520" y="162560"/>
            <a:ext cx="10952480" cy="646331"/>
          </a:xfrm>
          <a:prstGeom prst="rect">
            <a:avLst/>
          </a:prstGeom>
          <a:solidFill>
            <a:srgbClr val="00B0F0"/>
          </a:solidFill>
        </p:spPr>
        <p:txBody>
          <a:bodyPr wrap="square" rtlCol="0">
            <a:spAutoFit/>
          </a:bodyPr>
          <a:lstStyle/>
          <a:p>
            <a:r>
              <a:rPr lang="ca-ES" dirty="0" smtClean="0"/>
              <a:t>Servei d’Ocupació</a:t>
            </a:r>
          </a:p>
          <a:p>
            <a:r>
              <a:rPr lang="ca-ES" dirty="0" smtClean="0"/>
              <a:t>de Catalunya</a:t>
            </a:r>
            <a:endParaRPr lang="ca-ES" dirty="0"/>
          </a:p>
        </p:txBody>
      </p:sp>
      <p:sp>
        <p:nvSpPr>
          <p:cNvPr id="6" name="Rectangle 5"/>
          <p:cNvSpPr/>
          <p:nvPr/>
        </p:nvSpPr>
        <p:spPr>
          <a:xfrm>
            <a:off x="0" y="162560"/>
            <a:ext cx="1046480"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smtClean="0"/>
              <a:t>SOC</a:t>
            </a:r>
            <a:endParaRPr lang="ca-ES" dirty="0"/>
          </a:p>
        </p:txBody>
      </p:sp>
      <p:pic>
        <p:nvPicPr>
          <p:cNvPr id="7" name="Picture 2" descr="El modelo de apertura de datos (Open Data) de la Generalitat de Cataluña |  datos.gob.es"/>
          <p:cNvPicPr>
            <a:picLocks noChangeAspect="1" noChangeArrowheads="1"/>
          </p:cNvPicPr>
          <p:nvPr/>
        </p:nvPicPr>
        <p:blipFill rotWithShape="1">
          <a:blip r:embed="rId7">
            <a:extLst>
              <a:ext uri="{28A0092B-C50C-407E-A947-70E740481C1C}">
                <a14:useLocalDpi xmlns:a14="http://schemas.microsoft.com/office/drawing/2010/main" val="0"/>
              </a:ext>
            </a:extLst>
          </a:blip>
          <a:srcRect l="9643" t="34414" r="8117" b="32765"/>
          <a:stretch/>
        </p:blipFill>
        <p:spPr bwMode="auto">
          <a:xfrm>
            <a:off x="5029483" y="6253027"/>
            <a:ext cx="1737077" cy="481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Inici. Garantia Juveni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43415" y="6094370"/>
            <a:ext cx="1815465" cy="7623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Ajuntament de Sant Celoni - Activitats de Gestió Administrativa"/>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259" t="1007" r="824" b="1261"/>
          <a:stretch/>
        </p:blipFill>
        <p:spPr bwMode="auto">
          <a:xfrm>
            <a:off x="365759" y="6299199"/>
            <a:ext cx="2004759" cy="352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564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QuadreDeText 1"/>
          <p:cNvSpPr txBox="1"/>
          <p:nvPr/>
        </p:nvSpPr>
        <p:spPr>
          <a:xfrm>
            <a:off x="1239520" y="162560"/>
            <a:ext cx="10952480" cy="646331"/>
          </a:xfrm>
          <a:prstGeom prst="rect">
            <a:avLst/>
          </a:prstGeom>
          <a:solidFill>
            <a:srgbClr val="00B0F0"/>
          </a:solidFill>
        </p:spPr>
        <p:txBody>
          <a:bodyPr wrap="square" rtlCol="0">
            <a:spAutoFit/>
          </a:bodyPr>
          <a:lstStyle/>
          <a:p>
            <a:r>
              <a:rPr lang="ca-ES" dirty="0" smtClean="0"/>
              <a:t>Servei d’Ocupació</a:t>
            </a:r>
          </a:p>
          <a:p>
            <a:r>
              <a:rPr lang="ca-ES" dirty="0" smtClean="0"/>
              <a:t>de Catalunya</a:t>
            </a:r>
            <a:endParaRPr lang="ca-ES" dirty="0"/>
          </a:p>
        </p:txBody>
      </p:sp>
      <p:sp>
        <p:nvSpPr>
          <p:cNvPr id="3" name="Rectangle 2"/>
          <p:cNvSpPr/>
          <p:nvPr/>
        </p:nvSpPr>
        <p:spPr>
          <a:xfrm>
            <a:off x="0" y="162560"/>
            <a:ext cx="1046480"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smtClean="0"/>
              <a:t>SOC</a:t>
            </a:r>
            <a:endParaRPr lang="ca-ES" dirty="0"/>
          </a:p>
        </p:txBody>
      </p:sp>
      <p:pic>
        <p:nvPicPr>
          <p:cNvPr id="4" name="Picture 2" descr="El modelo de apertura de datos (Open Data) de la Generalitat de Cataluña |  datos.gob.es"/>
          <p:cNvPicPr>
            <a:picLocks noChangeAspect="1" noChangeArrowheads="1"/>
          </p:cNvPicPr>
          <p:nvPr/>
        </p:nvPicPr>
        <p:blipFill rotWithShape="1">
          <a:blip r:embed="rId2">
            <a:extLst>
              <a:ext uri="{28A0092B-C50C-407E-A947-70E740481C1C}">
                <a14:useLocalDpi xmlns:a14="http://schemas.microsoft.com/office/drawing/2010/main" val="0"/>
              </a:ext>
            </a:extLst>
          </a:blip>
          <a:srcRect l="9643" t="34414" r="8117" b="32765"/>
          <a:stretch/>
        </p:blipFill>
        <p:spPr bwMode="auto">
          <a:xfrm>
            <a:off x="5009162" y="6036923"/>
            <a:ext cx="2143477" cy="59423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Inici. Garantia Juven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7175" y="5874715"/>
            <a:ext cx="2364105" cy="9927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Ajuntament de Sant Celoni - Activitats de Gestió Administrativa"/>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59" t="1007" r="824" b="1261"/>
          <a:stretch/>
        </p:blipFill>
        <p:spPr bwMode="auto">
          <a:xfrm>
            <a:off x="365759" y="6096000"/>
            <a:ext cx="3159761" cy="555897"/>
          </a:xfrm>
          <a:prstGeom prst="rect">
            <a:avLst/>
          </a:prstGeom>
          <a:noFill/>
          <a:extLst>
            <a:ext uri="{909E8E84-426E-40DD-AFC4-6F175D3DCCD1}">
              <a14:hiddenFill xmlns:a14="http://schemas.microsoft.com/office/drawing/2010/main">
                <a:solidFill>
                  <a:srgbClr val="FFFFFF"/>
                </a:solidFill>
              </a14:hiddenFill>
            </a:ext>
          </a:extLst>
        </p:spPr>
      </p:pic>
      <p:sp>
        <p:nvSpPr>
          <p:cNvPr id="7" name="QuadreDeText 6"/>
          <p:cNvSpPr txBox="1"/>
          <p:nvPr/>
        </p:nvSpPr>
        <p:spPr>
          <a:xfrm>
            <a:off x="0" y="1173578"/>
            <a:ext cx="12192000" cy="523220"/>
          </a:xfrm>
          <a:prstGeom prst="rect">
            <a:avLst/>
          </a:prstGeom>
          <a:solidFill>
            <a:schemeClr val="bg2"/>
          </a:solidFill>
          <a:ln>
            <a:solidFill>
              <a:schemeClr val="bg2"/>
            </a:solidFill>
          </a:ln>
        </p:spPr>
        <p:txBody>
          <a:bodyPr wrap="square" rtlCol="0">
            <a:spAutoFit/>
          </a:bodyPr>
          <a:lstStyle/>
          <a:p>
            <a:pPr algn="ctr"/>
            <a:r>
              <a:rPr lang="ca-ES" sz="2800" dirty="0" smtClean="0">
                <a:solidFill>
                  <a:schemeClr val="bg1"/>
                </a:solidFill>
                <a:latin typeface="Arial Narrow" panose="020B0606020202030204" pitchFamily="34" charset="0"/>
                <a:cs typeface="Arial" panose="020B0604020202020204" pitchFamily="34" charset="0"/>
              </a:rPr>
              <a:t>RECOMANACIÓ:</a:t>
            </a:r>
            <a:endParaRPr lang="ca-ES" sz="2800" dirty="0">
              <a:solidFill>
                <a:schemeClr val="bg1"/>
              </a:solidFill>
              <a:latin typeface="Arial Narrow" panose="020B0606020202030204" pitchFamily="34" charset="0"/>
              <a:cs typeface="Arial" panose="020B0604020202020204" pitchFamily="34" charset="0"/>
            </a:endParaRPr>
          </a:p>
        </p:txBody>
      </p:sp>
      <p:sp>
        <p:nvSpPr>
          <p:cNvPr id="9" name="Rectangle 8"/>
          <p:cNvSpPr/>
          <p:nvPr/>
        </p:nvSpPr>
        <p:spPr>
          <a:xfrm>
            <a:off x="365758" y="2061485"/>
            <a:ext cx="11074402" cy="1754326"/>
          </a:xfrm>
          <a:prstGeom prst="rect">
            <a:avLst/>
          </a:prstGeom>
        </p:spPr>
        <p:txBody>
          <a:bodyPr wrap="square">
            <a:spAutoFit/>
          </a:bodyPr>
          <a:lstStyle/>
          <a:p>
            <a:r>
              <a:rPr lang="ca-ES" b="1" dirty="0" smtClean="0">
                <a:solidFill>
                  <a:schemeClr val="bg2"/>
                </a:solidFill>
                <a:latin typeface="Arial Narrow" panose="020B0606020202030204" pitchFamily="34" charset="0"/>
              </a:rPr>
              <a:t>1.  </a:t>
            </a:r>
            <a:r>
              <a:rPr lang="ca-ES" dirty="0" smtClean="0">
                <a:solidFill>
                  <a:schemeClr val="bg1"/>
                </a:solidFill>
                <a:latin typeface="Arial Narrow" panose="020B0606020202030204" pitchFamily="34" charset="0"/>
              </a:rPr>
              <a:t>Compartir </a:t>
            </a:r>
            <a:r>
              <a:rPr lang="ca-ES" dirty="0">
                <a:solidFill>
                  <a:schemeClr val="bg1"/>
                </a:solidFill>
                <a:latin typeface="Arial Narrow" panose="020B0606020202030204" pitchFamily="34" charset="0"/>
              </a:rPr>
              <a:t>coneixement entre </a:t>
            </a:r>
            <a:r>
              <a:rPr lang="ca-ES" dirty="0" smtClean="0">
                <a:solidFill>
                  <a:schemeClr val="bg1"/>
                </a:solidFill>
                <a:latin typeface="Arial Narrow" panose="020B0606020202030204" pitchFamily="34" charset="0"/>
              </a:rPr>
              <a:t>entitats.</a:t>
            </a:r>
          </a:p>
          <a:p>
            <a:endParaRPr lang="ca-ES" dirty="0" smtClean="0">
              <a:solidFill>
                <a:schemeClr val="bg1"/>
              </a:solidFill>
              <a:latin typeface="Arial Narrow" panose="020B0606020202030204" pitchFamily="34" charset="0"/>
            </a:endParaRPr>
          </a:p>
          <a:p>
            <a:r>
              <a:rPr lang="ca-ES" b="1" dirty="0" smtClean="0">
                <a:solidFill>
                  <a:schemeClr val="bg2"/>
                </a:solidFill>
                <a:latin typeface="Arial Narrow" panose="020B0606020202030204" pitchFamily="34" charset="0"/>
              </a:rPr>
              <a:t>2.  </a:t>
            </a:r>
            <a:r>
              <a:rPr lang="ca-ES" dirty="0" smtClean="0">
                <a:solidFill>
                  <a:schemeClr val="bg1"/>
                </a:solidFill>
                <a:latin typeface="Arial Narrow" panose="020B0606020202030204" pitchFamily="34" charset="0"/>
              </a:rPr>
              <a:t>Sumar esforços a l’hora de demanar la Inclusió de noves especialitats formatives.</a:t>
            </a:r>
          </a:p>
          <a:p>
            <a:r>
              <a:rPr lang="ca-ES" dirty="0" smtClean="0">
                <a:solidFill>
                  <a:schemeClr val="bg1"/>
                </a:solidFill>
                <a:latin typeface="Arial Narrow" panose="020B0606020202030204" pitchFamily="34" charset="0"/>
              </a:rPr>
              <a:t> </a:t>
            </a:r>
          </a:p>
          <a:p>
            <a:r>
              <a:rPr lang="ca-ES" b="1" dirty="0" smtClean="0">
                <a:solidFill>
                  <a:schemeClr val="bg2"/>
                </a:solidFill>
                <a:latin typeface="Arial Narrow" panose="020B0606020202030204" pitchFamily="34" charset="0"/>
              </a:rPr>
              <a:t>3.</a:t>
            </a:r>
            <a:r>
              <a:rPr lang="ca-ES" dirty="0" smtClean="0">
                <a:solidFill>
                  <a:schemeClr val="bg1"/>
                </a:solidFill>
                <a:latin typeface="Arial Narrow" panose="020B0606020202030204" pitchFamily="34" charset="0"/>
              </a:rPr>
              <a:t>  Evitar duplicitats.</a:t>
            </a:r>
            <a:r>
              <a:rPr lang="ca-ES" dirty="0">
                <a:solidFill>
                  <a:schemeClr val="bg1"/>
                </a:solidFill>
              </a:rPr>
              <a:t/>
            </a:r>
            <a:br>
              <a:rPr lang="ca-ES" dirty="0">
                <a:solidFill>
                  <a:schemeClr val="bg1"/>
                </a:solidFill>
              </a:rPr>
            </a:br>
            <a:endParaRPr lang="ca-ES" dirty="0">
              <a:solidFill>
                <a:schemeClr val="bg1"/>
              </a:solidFill>
            </a:endParaRPr>
          </a:p>
        </p:txBody>
      </p:sp>
      <p:sp>
        <p:nvSpPr>
          <p:cNvPr id="11" name="Contenidor de text 2"/>
          <p:cNvSpPr txBox="1">
            <a:spLocks/>
          </p:cNvSpPr>
          <p:nvPr/>
        </p:nvSpPr>
        <p:spPr>
          <a:xfrm>
            <a:off x="193038" y="4180498"/>
            <a:ext cx="10515600" cy="1628973"/>
          </a:xfrm>
          <a:prstGeom prst="rect">
            <a:avLst/>
          </a:prstGeom>
        </p:spPr>
        <p:txBody>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ca-ES" b="1" dirty="0" smtClean="0">
                <a:solidFill>
                  <a:schemeClr val="bg2"/>
                </a:solidFill>
                <a:latin typeface="Arial Narrow" panose="020B0606020202030204" pitchFamily="34" charset="0"/>
              </a:rPr>
              <a:t>Compteu amb el suport de l’Àrea de planificació i assistència tècnica</a:t>
            </a:r>
          </a:p>
          <a:p>
            <a:r>
              <a:rPr lang="ca-ES" dirty="0" smtClean="0">
                <a:solidFill>
                  <a:schemeClr val="bg1"/>
                </a:solidFill>
                <a:latin typeface="Arial Narrow" panose="020B0606020202030204" pitchFamily="34" charset="0"/>
              </a:rPr>
              <a:t>Us podeu adreçar a </a:t>
            </a:r>
            <a:r>
              <a:rPr lang="ca-ES" u="sng" dirty="0" smtClean="0">
                <a:solidFill>
                  <a:schemeClr val="accent2"/>
                </a:solidFill>
                <a:latin typeface="Arial Narrow" panose="020B0606020202030204" pitchFamily="34" charset="0"/>
              </a:rPr>
              <a:t>Planificacioiassistenciatecnicaoj.soc@gencat.cat</a:t>
            </a:r>
          </a:p>
          <a:p>
            <a:endParaRPr lang="ca-ES" u="sng" dirty="0" smtClean="0">
              <a:solidFill>
                <a:schemeClr val="accent2"/>
              </a:solidFill>
              <a:latin typeface="Arial Narrow" panose="020B0606020202030204" pitchFamily="34" charset="0"/>
            </a:endParaRPr>
          </a:p>
          <a:p>
            <a:endParaRPr lang="ca-ES" dirty="0">
              <a:solidFill>
                <a:srgbClr val="92D050"/>
              </a:solidFill>
              <a:latin typeface="Arial Narrow" panose="020B0606020202030204" pitchFamily="34" charset="0"/>
            </a:endParaRPr>
          </a:p>
        </p:txBody>
      </p:sp>
    </p:spTree>
    <p:extLst>
      <p:ext uri="{BB962C8B-B14F-4D97-AF65-F5344CB8AC3E}">
        <p14:creationId xmlns:p14="http://schemas.microsoft.com/office/powerpoint/2010/main" val="2669771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 bandes">
  <a:themeElements>
    <a:clrScheme name="En bande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En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n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TM03090430[[fn=Con bandas]]</Template>
  <TotalTime>101</TotalTime>
  <Words>317</Words>
  <Application>Microsoft Office PowerPoint</Application>
  <PresentationFormat>Pantalla panoràmica</PresentationFormat>
  <Paragraphs>44</Paragraphs>
  <Slides>5</Slides>
  <Notes>0</Notes>
  <HiddenSlides>0</HiddenSlides>
  <MMClips>0</MMClips>
  <ScaleCrop>false</ScaleCrop>
  <HeadingPairs>
    <vt:vector size="6" baseType="variant">
      <vt:variant>
        <vt:lpstr>Tipus de lletra utilitzats</vt:lpstr>
      </vt:variant>
      <vt:variant>
        <vt:i4>4</vt:i4>
      </vt:variant>
      <vt:variant>
        <vt:lpstr>Tema</vt:lpstr>
      </vt:variant>
      <vt:variant>
        <vt:i4>1</vt:i4>
      </vt:variant>
      <vt:variant>
        <vt:lpstr>Títols de les diapositives</vt:lpstr>
      </vt:variant>
      <vt:variant>
        <vt:i4>5</vt:i4>
      </vt:variant>
    </vt:vector>
  </HeadingPairs>
  <TitlesOfParts>
    <vt:vector size="10" baseType="lpstr">
      <vt:lpstr>Arial</vt:lpstr>
      <vt:lpstr>Arial Narrow</vt:lpstr>
      <vt:lpstr>Corbel</vt:lpstr>
      <vt:lpstr>Wingdings</vt:lpstr>
      <vt:lpstr>En bandes</vt:lpstr>
      <vt:lpstr>Presentació del PowerPoint</vt:lpstr>
      <vt:lpstr>Novetats respecte de l’ordre tsf/142/2018:</vt:lpstr>
      <vt:lpstr>Presentació del PowerPoint</vt:lpstr>
      <vt:lpstr>Presentació del PowerPoint</vt:lpstr>
      <vt:lpstr>Presentació del PowerPoint</vt:lpstr>
    </vt:vector>
  </TitlesOfParts>
  <Company>CTTI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Projecte Singulars  convocatòria 2021</dc:title>
  <dc:creator>Gutierrez Diaz, Nerea</dc:creator>
  <cp:lastModifiedBy>Puig Morales, Roger</cp:lastModifiedBy>
  <cp:revision>16</cp:revision>
  <dcterms:created xsi:type="dcterms:W3CDTF">2021-07-27T11:17:25Z</dcterms:created>
  <dcterms:modified xsi:type="dcterms:W3CDTF">2021-07-29T07:50:07Z</dcterms:modified>
</cp:coreProperties>
</file>