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62" r:id="rId6"/>
    <p:sldId id="257" r:id="rId7"/>
    <p:sldId id="258" r:id="rId8"/>
    <p:sldId id="273" r:id="rId9"/>
    <p:sldId id="266" r:id="rId10"/>
    <p:sldId id="261" r:id="rId11"/>
    <p:sldId id="269" r:id="rId12"/>
    <p:sldId id="270" r:id="rId13"/>
    <p:sldId id="271" r:id="rId14"/>
    <p:sldId id="263" r:id="rId15"/>
    <p:sldId id="274" r:id="rId16"/>
    <p:sldId id="276" r:id="rId17"/>
    <p:sldId id="277" r:id="rId18"/>
    <p:sldId id="275" r:id="rId19"/>
    <p:sldId id="264" r:id="rId20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oria Clota Marza" initials="GCM" lastIdx="1" clrIdx="0">
    <p:extLst>
      <p:ext uri="{19B8F6BF-5375-455C-9EA6-DF929625EA0E}">
        <p15:presenceInfo xmlns:p15="http://schemas.microsoft.com/office/powerpoint/2012/main" userId="Gloria Clota Marza" providerId="None"/>
      </p:ext>
    </p:extLst>
  </p:cmAuthor>
  <p:cmAuthor id="2" name="Carrion Molina, Miquel" initials="CMM" lastIdx="8" clrIdx="1">
    <p:extLst>
      <p:ext uri="{19B8F6BF-5375-455C-9EA6-DF929625EA0E}">
        <p15:presenceInfo xmlns:p15="http://schemas.microsoft.com/office/powerpoint/2012/main" userId="Carrion Molina, Miqu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43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88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060E6B-5D77-4ECB-9318-DCF0FBF05BE9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</dgm:pt>
    <dgm:pt modelId="{DA6102BF-6E56-45EF-9CB8-C9F2B667C468}">
      <dgm:prSet phldrT="[Text]"/>
      <dgm:spPr/>
      <dgm:t>
        <a:bodyPr/>
        <a:lstStyle/>
        <a:p>
          <a:r>
            <a:rPr lang="ca-ES" dirty="0" smtClean="0"/>
            <a:t>Selecció de participants i concreció de la formació amb les empreses</a:t>
          </a:r>
          <a:endParaRPr lang="ca-ES" dirty="0"/>
        </a:p>
      </dgm:t>
    </dgm:pt>
    <dgm:pt modelId="{12F367B9-7ABA-4BD3-9413-2DCA2234B997}" type="parTrans" cxnId="{B2BB081F-B939-4205-84FF-3A1B2C31A15E}">
      <dgm:prSet/>
      <dgm:spPr/>
      <dgm:t>
        <a:bodyPr/>
        <a:lstStyle/>
        <a:p>
          <a:endParaRPr lang="ca-ES"/>
        </a:p>
      </dgm:t>
    </dgm:pt>
    <dgm:pt modelId="{69487C18-91E7-49CF-8C81-00ABE096E7DD}" type="sibTrans" cxnId="{B2BB081F-B939-4205-84FF-3A1B2C31A15E}">
      <dgm:prSet/>
      <dgm:spPr/>
      <dgm:t>
        <a:bodyPr/>
        <a:lstStyle/>
        <a:p>
          <a:endParaRPr lang="ca-ES"/>
        </a:p>
      </dgm:t>
    </dgm:pt>
    <dgm:pt modelId="{B1E16517-910C-4E14-BB5F-74B7C601B81D}">
      <dgm:prSet phldrT="[Text]"/>
      <dgm:spPr>
        <a:solidFill>
          <a:schemeClr val="accent6"/>
        </a:solidFill>
      </dgm:spPr>
      <dgm:t>
        <a:bodyPr/>
        <a:lstStyle/>
        <a:p>
          <a:r>
            <a:rPr lang="ca-ES" dirty="0" smtClean="0"/>
            <a:t>Formació a mida d’introducció a l’entorn productiu que es trobaran de </a:t>
          </a:r>
          <a:r>
            <a:rPr lang="ca-ES" dirty="0" err="1" smtClean="0"/>
            <a:t>màx</a:t>
          </a:r>
          <a:r>
            <a:rPr lang="ca-ES" dirty="0" smtClean="0"/>
            <a:t> 100 hores (no obligatòria)***</a:t>
          </a:r>
          <a:endParaRPr lang="ca-ES" dirty="0"/>
        </a:p>
      </dgm:t>
    </dgm:pt>
    <dgm:pt modelId="{A2EC8E76-A30D-49C4-9EFF-C310B557322A}" type="parTrans" cxnId="{C80E33DC-98F6-400C-BDA4-F7B2659A99BE}">
      <dgm:prSet/>
      <dgm:spPr/>
      <dgm:t>
        <a:bodyPr/>
        <a:lstStyle/>
        <a:p>
          <a:endParaRPr lang="ca-ES"/>
        </a:p>
      </dgm:t>
    </dgm:pt>
    <dgm:pt modelId="{C4A17D31-2378-4527-AB09-762A42F581C9}" type="sibTrans" cxnId="{C80E33DC-98F6-400C-BDA4-F7B2659A99BE}">
      <dgm:prSet/>
      <dgm:spPr/>
      <dgm:t>
        <a:bodyPr/>
        <a:lstStyle/>
        <a:p>
          <a:endParaRPr lang="ca-ES"/>
        </a:p>
      </dgm:t>
    </dgm:pt>
    <dgm:pt modelId="{9DD6F81B-BAC9-47E5-B53F-58D82BDC7ED0}">
      <dgm:prSet phldrT="[Text]"/>
      <dgm:spPr/>
      <dgm:t>
        <a:bodyPr/>
        <a:lstStyle/>
        <a:p>
          <a:r>
            <a:rPr lang="ca-ES" dirty="0" smtClean="0"/>
            <a:t>Entorn productiu</a:t>
          </a:r>
          <a:endParaRPr lang="ca-ES" dirty="0"/>
        </a:p>
      </dgm:t>
    </dgm:pt>
    <dgm:pt modelId="{8067B46E-68F6-4A56-9287-9DF32FD488D2}" type="parTrans" cxnId="{70A46C3E-79DF-4871-A817-94356692C02F}">
      <dgm:prSet/>
      <dgm:spPr/>
      <dgm:t>
        <a:bodyPr/>
        <a:lstStyle/>
        <a:p>
          <a:endParaRPr lang="ca-ES"/>
        </a:p>
      </dgm:t>
    </dgm:pt>
    <dgm:pt modelId="{D63D9157-028D-46DF-AE75-53E214BE1DAE}" type="sibTrans" cxnId="{70A46C3E-79DF-4871-A817-94356692C02F}">
      <dgm:prSet/>
      <dgm:spPr/>
      <dgm:t>
        <a:bodyPr/>
        <a:lstStyle/>
        <a:p>
          <a:endParaRPr lang="ca-ES"/>
        </a:p>
      </dgm:t>
    </dgm:pt>
    <dgm:pt modelId="{39510452-E18A-4717-804D-F1AC75E23A68}">
      <dgm:prSet phldrT="[Text]"/>
      <dgm:spPr/>
      <dgm:t>
        <a:bodyPr/>
        <a:lstStyle/>
        <a:p>
          <a:r>
            <a:rPr lang="ca-ES" dirty="0" smtClean="0"/>
            <a:t>Formació de CP d’un 25% de la jornada total</a:t>
          </a:r>
          <a:endParaRPr lang="ca-ES" dirty="0"/>
        </a:p>
      </dgm:t>
    </dgm:pt>
    <dgm:pt modelId="{A48D743C-F9F9-46F2-BF54-5761E56128D2}" type="parTrans" cxnId="{2C90F1B7-671C-4313-A099-14C2F0ECB5E1}">
      <dgm:prSet/>
      <dgm:spPr/>
      <dgm:t>
        <a:bodyPr/>
        <a:lstStyle/>
        <a:p>
          <a:endParaRPr lang="ca-ES"/>
        </a:p>
      </dgm:t>
    </dgm:pt>
    <dgm:pt modelId="{AEF36EDD-0E16-4490-9432-9C4CE6C41AC5}" type="sibTrans" cxnId="{2C90F1B7-671C-4313-A099-14C2F0ECB5E1}">
      <dgm:prSet/>
      <dgm:spPr/>
      <dgm:t>
        <a:bodyPr/>
        <a:lstStyle/>
        <a:p>
          <a:endParaRPr lang="ca-ES"/>
        </a:p>
      </dgm:t>
    </dgm:pt>
    <dgm:pt modelId="{F2A76D1A-5BED-4343-BF97-76BC238526E4}">
      <dgm:prSet phldrT="[Text]"/>
      <dgm:spPr/>
      <dgm:t>
        <a:bodyPr/>
        <a:lstStyle/>
        <a:p>
          <a:r>
            <a:rPr lang="ca-ES" dirty="0" smtClean="0"/>
            <a:t>Contracte de formació aprenentatge de 12 mesos</a:t>
          </a:r>
          <a:endParaRPr lang="ca-ES" dirty="0"/>
        </a:p>
      </dgm:t>
    </dgm:pt>
    <dgm:pt modelId="{060B5351-F7F8-49B9-A2B4-BE9F20A5E4E3}" type="parTrans" cxnId="{BD57B749-CB1F-4228-A0FD-9F160D3EF130}">
      <dgm:prSet/>
      <dgm:spPr/>
      <dgm:t>
        <a:bodyPr/>
        <a:lstStyle/>
        <a:p>
          <a:endParaRPr lang="ca-ES"/>
        </a:p>
      </dgm:t>
    </dgm:pt>
    <dgm:pt modelId="{A9A6333B-2F80-467A-A6D8-14A0F83573DA}" type="sibTrans" cxnId="{BD57B749-CB1F-4228-A0FD-9F160D3EF130}">
      <dgm:prSet/>
      <dgm:spPr/>
      <dgm:t>
        <a:bodyPr/>
        <a:lstStyle/>
        <a:p>
          <a:endParaRPr lang="ca-ES"/>
        </a:p>
      </dgm:t>
    </dgm:pt>
    <dgm:pt modelId="{8B619DDB-F161-4504-89C3-8F6E92631A4F}" type="pres">
      <dgm:prSet presAssocID="{40060E6B-5D77-4ECB-9318-DCF0FBF05BE9}" presName="CompostProcess" presStyleCnt="0">
        <dgm:presLayoutVars>
          <dgm:dir/>
          <dgm:resizeHandles val="exact"/>
        </dgm:presLayoutVars>
      </dgm:prSet>
      <dgm:spPr/>
    </dgm:pt>
    <dgm:pt modelId="{4755DEE6-4610-4520-92B5-BEAFA29CF3C5}" type="pres">
      <dgm:prSet presAssocID="{40060E6B-5D77-4ECB-9318-DCF0FBF05BE9}" presName="arrow" presStyleLbl="bgShp" presStyleIdx="0" presStyleCnt="1" custLinFactNeighborX="-1330" custLinFactNeighborY="-9887"/>
      <dgm:spPr/>
    </dgm:pt>
    <dgm:pt modelId="{1B086322-950C-4623-85B4-425F48FB3CA2}" type="pres">
      <dgm:prSet presAssocID="{40060E6B-5D77-4ECB-9318-DCF0FBF05BE9}" presName="linearProcess" presStyleCnt="0"/>
      <dgm:spPr/>
    </dgm:pt>
    <dgm:pt modelId="{006E35AB-665B-4F6E-99F7-CDC5734A017D}" type="pres">
      <dgm:prSet presAssocID="{DA6102BF-6E56-45EF-9CB8-C9F2B667C46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BE582C1-13F9-402F-9712-9C5C478A1FB1}" type="pres">
      <dgm:prSet presAssocID="{69487C18-91E7-49CF-8C81-00ABE096E7DD}" presName="sibTrans" presStyleCnt="0"/>
      <dgm:spPr/>
    </dgm:pt>
    <dgm:pt modelId="{9A74324A-0319-4848-9085-1AC0025ED30D}" type="pres">
      <dgm:prSet presAssocID="{B1E16517-910C-4E14-BB5F-74B7C601B81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5000969-887F-4855-99B7-B4D8802C4D65}" type="pres">
      <dgm:prSet presAssocID="{C4A17D31-2378-4527-AB09-762A42F581C9}" presName="sibTrans" presStyleCnt="0"/>
      <dgm:spPr/>
    </dgm:pt>
    <dgm:pt modelId="{08504B44-E84E-4C74-8F66-EFF7D5B4E8CA}" type="pres">
      <dgm:prSet presAssocID="{9DD6F81B-BAC9-47E5-B53F-58D82BDC7ED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09781C25-1AAD-47F9-9242-30AD61B2D297}" type="presOf" srcId="{40060E6B-5D77-4ECB-9318-DCF0FBF05BE9}" destId="{8B619DDB-F161-4504-89C3-8F6E92631A4F}" srcOrd="0" destOrd="0" presId="urn:microsoft.com/office/officeart/2005/8/layout/hProcess9"/>
    <dgm:cxn modelId="{70A46C3E-79DF-4871-A817-94356692C02F}" srcId="{40060E6B-5D77-4ECB-9318-DCF0FBF05BE9}" destId="{9DD6F81B-BAC9-47E5-B53F-58D82BDC7ED0}" srcOrd="2" destOrd="0" parTransId="{8067B46E-68F6-4A56-9287-9DF32FD488D2}" sibTransId="{D63D9157-028D-46DF-AE75-53E214BE1DAE}"/>
    <dgm:cxn modelId="{2C90F1B7-671C-4313-A099-14C2F0ECB5E1}" srcId="{9DD6F81B-BAC9-47E5-B53F-58D82BDC7ED0}" destId="{39510452-E18A-4717-804D-F1AC75E23A68}" srcOrd="0" destOrd="0" parTransId="{A48D743C-F9F9-46F2-BF54-5761E56128D2}" sibTransId="{AEF36EDD-0E16-4490-9432-9C4CE6C41AC5}"/>
    <dgm:cxn modelId="{0370B9DB-7850-4204-9187-5BAEC307102C}" type="presOf" srcId="{39510452-E18A-4717-804D-F1AC75E23A68}" destId="{08504B44-E84E-4C74-8F66-EFF7D5B4E8CA}" srcOrd="0" destOrd="1" presId="urn:microsoft.com/office/officeart/2005/8/layout/hProcess9"/>
    <dgm:cxn modelId="{BD57B749-CB1F-4228-A0FD-9F160D3EF130}" srcId="{9DD6F81B-BAC9-47E5-B53F-58D82BDC7ED0}" destId="{F2A76D1A-5BED-4343-BF97-76BC238526E4}" srcOrd="1" destOrd="0" parTransId="{060B5351-F7F8-49B9-A2B4-BE9F20A5E4E3}" sibTransId="{A9A6333B-2F80-467A-A6D8-14A0F83573DA}"/>
    <dgm:cxn modelId="{44371F68-A75F-490D-8BF2-B178A306DEF8}" type="presOf" srcId="{DA6102BF-6E56-45EF-9CB8-C9F2B667C468}" destId="{006E35AB-665B-4F6E-99F7-CDC5734A017D}" srcOrd="0" destOrd="0" presId="urn:microsoft.com/office/officeart/2005/8/layout/hProcess9"/>
    <dgm:cxn modelId="{B2BB081F-B939-4205-84FF-3A1B2C31A15E}" srcId="{40060E6B-5D77-4ECB-9318-DCF0FBF05BE9}" destId="{DA6102BF-6E56-45EF-9CB8-C9F2B667C468}" srcOrd="0" destOrd="0" parTransId="{12F367B9-7ABA-4BD3-9413-2DCA2234B997}" sibTransId="{69487C18-91E7-49CF-8C81-00ABE096E7DD}"/>
    <dgm:cxn modelId="{6F65C7B9-42AD-406F-8FD5-9563384012D5}" type="presOf" srcId="{B1E16517-910C-4E14-BB5F-74B7C601B81D}" destId="{9A74324A-0319-4848-9085-1AC0025ED30D}" srcOrd="0" destOrd="0" presId="urn:microsoft.com/office/officeart/2005/8/layout/hProcess9"/>
    <dgm:cxn modelId="{680B5F71-4B46-4923-8791-F99C281E2255}" type="presOf" srcId="{9DD6F81B-BAC9-47E5-B53F-58D82BDC7ED0}" destId="{08504B44-E84E-4C74-8F66-EFF7D5B4E8CA}" srcOrd="0" destOrd="0" presId="urn:microsoft.com/office/officeart/2005/8/layout/hProcess9"/>
    <dgm:cxn modelId="{C80E33DC-98F6-400C-BDA4-F7B2659A99BE}" srcId="{40060E6B-5D77-4ECB-9318-DCF0FBF05BE9}" destId="{B1E16517-910C-4E14-BB5F-74B7C601B81D}" srcOrd="1" destOrd="0" parTransId="{A2EC8E76-A30D-49C4-9EFF-C310B557322A}" sibTransId="{C4A17D31-2378-4527-AB09-762A42F581C9}"/>
    <dgm:cxn modelId="{FE3F65AB-16E9-4EE0-846F-CC119B182FED}" type="presOf" srcId="{F2A76D1A-5BED-4343-BF97-76BC238526E4}" destId="{08504B44-E84E-4C74-8F66-EFF7D5B4E8CA}" srcOrd="0" destOrd="2" presId="urn:microsoft.com/office/officeart/2005/8/layout/hProcess9"/>
    <dgm:cxn modelId="{9B4FFA2A-1B82-4F78-B2E8-F01A7C63549B}" type="presParOf" srcId="{8B619DDB-F161-4504-89C3-8F6E92631A4F}" destId="{4755DEE6-4610-4520-92B5-BEAFA29CF3C5}" srcOrd="0" destOrd="0" presId="urn:microsoft.com/office/officeart/2005/8/layout/hProcess9"/>
    <dgm:cxn modelId="{63175E5E-2A6B-49D8-8E22-427854AD5A72}" type="presParOf" srcId="{8B619DDB-F161-4504-89C3-8F6E92631A4F}" destId="{1B086322-950C-4623-85B4-425F48FB3CA2}" srcOrd="1" destOrd="0" presId="urn:microsoft.com/office/officeart/2005/8/layout/hProcess9"/>
    <dgm:cxn modelId="{A83B0364-6E21-423F-B43B-1DA44CE3201F}" type="presParOf" srcId="{1B086322-950C-4623-85B4-425F48FB3CA2}" destId="{006E35AB-665B-4F6E-99F7-CDC5734A017D}" srcOrd="0" destOrd="0" presId="urn:microsoft.com/office/officeart/2005/8/layout/hProcess9"/>
    <dgm:cxn modelId="{82FED1BF-3749-4941-BBF9-FC9121009A98}" type="presParOf" srcId="{1B086322-950C-4623-85B4-425F48FB3CA2}" destId="{2BE582C1-13F9-402F-9712-9C5C478A1FB1}" srcOrd="1" destOrd="0" presId="urn:microsoft.com/office/officeart/2005/8/layout/hProcess9"/>
    <dgm:cxn modelId="{D098DD5C-308F-49B7-B1C4-111CA35FE1A6}" type="presParOf" srcId="{1B086322-950C-4623-85B4-425F48FB3CA2}" destId="{9A74324A-0319-4848-9085-1AC0025ED30D}" srcOrd="2" destOrd="0" presId="urn:microsoft.com/office/officeart/2005/8/layout/hProcess9"/>
    <dgm:cxn modelId="{022F49D3-30E0-4A54-94A3-8D35BD83824D}" type="presParOf" srcId="{1B086322-950C-4623-85B4-425F48FB3CA2}" destId="{C5000969-887F-4855-99B7-B4D8802C4D65}" srcOrd="3" destOrd="0" presId="urn:microsoft.com/office/officeart/2005/8/layout/hProcess9"/>
    <dgm:cxn modelId="{A2289087-B4F3-441B-963F-F7A18D58F037}" type="presParOf" srcId="{1B086322-950C-4623-85B4-425F48FB3CA2}" destId="{08504B44-E84E-4C74-8F66-EFF7D5B4E8C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FDA7BD-FB3D-4CEC-953E-0E926E986C6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7C98273-B40F-42BC-8CDE-93E561964D9F}">
      <dgm:prSet phldrT="[Text]" custT="1"/>
      <dgm:spPr>
        <a:solidFill>
          <a:schemeClr val="accent4"/>
        </a:solidFill>
        <a:ln>
          <a:solidFill>
            <a:schemeClr val="lt1">
              <a:hueOff val="0"/>
              <a:satOff val="0"/>
              <a:lumOff val="0"/>
              <a:alpha val="46000"/>
            </a:schemeClr>
          </a:solidFill>
        </a:ln>
      </dgm:spPr>
      <dgm:t>
        <a:bodyPr/>
        <a:lstStyle/>
        <a:p>
          <a:r>
            <a:rPr lang="ca-ES" sz="2000" dirty="0" smtClean="0">
              <a:solidFill>
                <a:schemeClr val="tx1"/>
              </a:solidFill>
            </a:rPr>
            <a:t>Acompanyament a les empreses i les persones aprenents</a:t>
          </a:r>
          <a:endParaRPr lang="ca-ES" sz="2000" dirty="0">
            <a:solidFill>
              <a:schemeClr val="tx1"/>
            </a:solidFill>
          </a:endParaRPr>
        </a:p>
      </dgm:t>
    </dgm:pt>
    <dgm:pt modelId="{B40505B0-CD97-4195-BE1D-3FFE24E6B135}" type="parTrans" cxnId="{747769F8-00B0-48C4-93A7-372EFD355FEE}">
      <dgm:prSet/>
      <dgm:spPr/>
      <dgm:t>
        <a:bodyPr/>
        <a:lstStyle/>
        <a:p>
          <a:endParaRPr lang="ca-ES" sz="1400"/>
        </a:p>
      </dgm:t>
    </dgm:pt>
    <dgm:pt modelId="{45C88159-0A58-4D52-B380-CFDF4E5699B5}" type="sibTrans" cxnId="{747769F8-00B0-48C4-93A7-372EFD355FEE}">
      <dgm:prSet/>
      <dgm:spPr/>
      <dgm:t>
        <a:bodyPr/>
        <a:lstStyle/>
        <a:p>
          <a:endParaRPr lang="ca-ES" sz="1400"/>
        </a:p>
      </dgm:t>
    </dgm:pt>
    <dgm:pt modelId="{1563C34F-125A-4251-B1D2-540DECB4ECAB}" type="pres">
      <dgm:prSet presAssocID="{A1FDA7BD-FB3D-4CEC-953E-0E926E986C6A}" presName="Name0" presStyleCnt="0">
        <dgm:presLayoutVars>
          <dgm:dir/>
          <dgm:animLvl val="lvl"/>
          <dgm:resizeHandles val="exact"/>
        </dgm:presLayoutVars>
      </dgm:prSet>
      <dgm:spPr/>
    </dgm:pt>
    <dgm:pt modelId="{AFB87853-75F0-4D48-8B84-7B2073135E4D}" type="pres">
      <dgm:prSet presAssocID="{07C98273-B40F-42BC-8CDE-93E561964D9F}" presName="parTxOnly" presStyleLbl="node1" presStyleIdx="0" presStyleCnt="1" custLinFactNeighborX="49" custLinFactNeighborY="-872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747769F8-00B0-48C4-93A7-372EFD355FEE}" srcId="{A1FDA7BD-FB3D-4CEC-953E-0E926E986C6A}" destId="{07C98273-B40F-42BC-8CDE-93E561964D9F}" srcOrd="0" destOrd="0" parTransId="{B40505B0-CD97-4195-BE1D-3FFE24E6B135}" sibTransId="{45C88159-0A58-4D52-B380-CFDF4E5699B5}"/>
    <dgm:cxn modelId="{AB1019CA-1E71-4F70-9500-42346B2F744D}" type="presOf" srcId="{07C98273-B40F-42BC-8CDE-93E561964D9F}" destId="{AFB87853-75F0-4D48-8B84-7B2073135E4D}" srcOrd="0" destOrd="0" presId="urn:microsoft.com/office/officeart/2005/8/layout/chevron1"/>
    <dgm:cxn modelId="{C726F408-55B0-4BE4-B993-5FE58F7BC246}" type="presOf" srcId="{A1FDA7BD-FB3D-4CEC-953E-0E926E986C6A}" destId="{1563C34F-125A-4251-B1D2-540DECB4ECAB}" srcOrd="0" destOrd="0" presId="urn:microsoft.com/office/officeart/2005/8/layout/chevron1"/>
    <dgm:cxn modelId="{7F345594-1F71-4EE3-8253-E1F3754614DB}" type="presParOf" srcId="{1563C34F-125A-4251-B1D2-540DECB4ECAB}" destId="{AFB87853-75F0-4D48-8B84-7B2073135E4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F4BDAE-4918-46A9-BD58-8C496F092BE7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a-ES"/>
        </a:p>
      </dgm:t>
    </dgm:pt>
    <dgm:pt modelId="{C27A6245-A8D5-4BD4-9025-48EB2971CB90}">
      <dgm:prSet phldrT="[Text]" custT="1"/>
      <dgm:spPr/>
      <dgm:t>
        <a:bodyPr/>
        <a:lstStyle/>
        <a:p>
          <a:r>
            <a:rPr lang="ca-ES" sz="1600" b="1" dirty="0" smtClean="0"/>
            <a:t>Funcions agent impulsor </a:t>
          </a:r>
          <a:endParaRPr lang="ca-ES" sz="1600" b="1" dirty="0"/>
        </a:p>
      </dgm:t>
    </dgm:pt>
    <dgm:pt modelId="{B0D2FFEC-7FF5-4651-92C3-B9168DE07151}" type="parTrans" cxnId="{894188BF-1A1C-48B7-A622-5F75CD66349A}">
      <dgm:prSet/>
      <dgm:spPr/>
      <dgm:t>
        <a:bodyPr/>
        <a:lstStyle/>
        <a:p>
          <a:endParaRPr lang="ca-ES"/>
        </a:p>
      </dgm:t>
    </dgm:pt>
    <dgm:pt modelId="{DD97FABB-B63A-4AE4-B3A6-ED76323E27CA}" type="sibTrans" cxnId="{894188BF-1A1C-48B7-A622-5F75CD66349A}">
      <dgm:prSet/>
      <dgm:spPr/>
      <dgm:t>
        <a:bodyPr/>
        <a:lstStyle/>
        <a:p>
          <a:endParaRPr lang="ca-ES"/>
        </a:p>
      </dgm:t>
    </dgm:pt>
    <dgm:pt modelId="{87B5F584-5F39-4D72-BC35-89269845618A}">
      <dgm:prSet phldrT="[Text]" custT="1"/>
      <dgm:spPr/>
      <dgm:t>
        <a:bodyPr/>
        <a:lstStyle/>
        <a:p>
          <a:r>
            <a:rPr lang="ca-ES" sz="1600" dirty="0" smtClean="0"/>
            <a:t>Prospectar i seleccionar els sectors empresarials més adequats </a:t>
          </a:r>
          <a:endParaRPr lang="ca-ES" sz="1600" dirty="0"/>
        </a:p>
      </dgm:t>
    </dgm:pt>
    <dgm:pt modelId="{412E6A24-BD54-4AEB-91F6-6BC9A694F640}" type="parTrans" cxnId="{E549BC25-F63D-4D4C-9194-979B1A5A9079}">
      <dgm:prSet/>
      <dgm:spPr/>
      <dgm:t>
        <a:bodyPr/>
        <a:lstStyle/>
        <a:p>
          <a:endParaRPr lang="ca-ES"/>
        </a:p>
      </dgm:t>
    </dgm:pt>
    <dgm:pt modelId="{01108E8C-850C-4C5B-86AA-F0E057EFF946}" type="sibTrans" cxnId="{E549BC25-F63D-4D4C-9194-979B1A5A9079}">
      <dgm:prSet/>
      <dgm:spPr/>
      <dgm:t>
        <a:bodyPr/>
        <a:lstStyle/>
        <a:p>
          <a:endParaRPr lang="ca-ES"/>
        </a:p>
      </dgm:t>
    </dgm:pt>
    <dgm:pt modelId="{92C8BF99-BF08-442E-9978-51E531F89BD6}">
      <dgm:prSet phldrT="[Text]" custT="1"/>
      <dgm:spPr/>
      <dgm:t>
        <a:bodyPr/>
        <a:lstStyle/>
        <a:p>
          <a:r>
            <a:rPr lang="ca-ES" sz="1600" dirty="0" smtClean="0"/>
            <a:t>Prospectar i seleccionar els joves més adequats</a:t>
          </a:r>
          <a:endParaRPr lang="ca-ES" sz="1600" dirty="0"/>
        </a:p>
      </dgm:t>
    </dgm:pt>
    <dgm:pt modelId="{14AD55E5-65B2-494C-8DFD-F0D27C1D9D17}" type="parTrans" cxnId="{97085919-FFBB-4878-B1CA-43ACEAFD6445}">
      <dgm:prSet/>
      <dgm:spPr/>
      <dgm:t>
        <a:bodyPr/>
        <a:lstStyle/>
        <a:p>
          <a:endParaRPr lang="ca-ES"/>
        </a:p>
      </dgm:t>
    </dgm:pt>
    <dgm:pt modelId="{01477DF1-8001-47C2-BF0A-8301820EEE4F}" type="sibTrans" cxnId="{97085919-FFBB-4878-B1CA-43ACEAFD6445}">
      <dgm:prSet/>
      <dgm:spPr/>
      <dgm:t>
        <a:bodyPr/>
        <a:lstStyle/>
        <a:p>
          <a:endParaRPr lang="ca-ES"/>
        </a:p>
      </dgm:t>
    </dgm:pt>
    <dgm:pt modelId="{93ABAE8F-F866-448D-818C-683888B00479}">
      <dgm:prSet phldrT="[Text]" custT="1"/>
      <dgm:spPr/>
      <dgm:t>
        <a:bodyPr/>
        <a:lstStyle/>
        <a:p>
          <a:r>
            <a:rPr lang="ca-ES" sz="1600" b="1" dirty="0" smtClean="0"/>
            <a:t>Funcions agent formador</a:t>
          </a:r>
          <a:endParaRPr lang="ca-ES" sz="1600" b="1" dirty="0"/>
        </a:p>
      </dgm:t>
    </dgm:pt>
    <dgm:pt modelId="{82DFC862-6B49-4401-9BB9-E225E7247852}" type="parTrans" cxnId="{4F61FE66-BC1C-4333-B412-2C151E8F42FA}">
      <dgm:prSet/>
      <dgm:spPr/>
      <dgm:t>
        <a:bodyPr/>
        <a:lstStyle/>
        <a:p>
          <a:endParaRPr lang="ca-ES"/>
        </a:p>
      </dgm:t>
    </dgm:pt>
    <dgm:pt modelId="{791A34EC-1F77-41D3-887B-DD9A48D94691}" type="sibTrans" cxnId="{4F61FE66-BC1C-4333-B412-2C151E8F42FA}">
      <dgm:prSet/>
      <dgm:spPr/>
      <dgm:t>
        <a:bodyPr/>
        <a:lstStyle/>
        <a:p>
          <a:endParaRPr lang="ca-ES"/>
        </a:p>
      </dgm:t>
    </dgm:pt>
    <dgm:pt modelId="{162DBDFA-19FC-4699-8FFB-9A1302F78AF4}">
      <dgm:prSet phldrT="[Text]" custT="1"/>
      <dgm:spPr/>
      <dgm:t>
        <a:bodyPr/>
        <a:lstStyle/>
        <a:p>
          <a:r>
            <a:rPr lang="ca-ES" sz="1600" dirty="0" smtClean="0"/>
            <a:t>Dissenyar i executar la formació introductòria al sector professional (si s’escau)</a:t>
          </a:r>
          <a:endParaRPr lang="ca-ES" sz="1600" dirty="0"/>
        </a:p>
      </dgm:t>
    </dgm:pt>
    <dgm:pt modelId="{EFF11A78-19DE-4E04-B4D0-C079EE3766BF}" type="parTrans" cxnId="{6E44B695-91F8-40CA-9E48-E3E61EDC8539}">
      <dgm:prSet/>
      <dgm:spPr/>
      <dgm:t>
        <a:bodyPr/>
        <a:lstStyle/>
        <a:p>
          <a:endParaRPr lang="ca-ES"/>
        </a:p>
      </dgm:t>
    </dgm:pt>
    <dgm:pt modelId="{1F216D0B-71CA-488F-8E4F-AF8FB1EE4298}" type="sibTrans" cxnId="{6E44B695-91F8-40CA-9E48-E3E61EDC8539}">
      <dgm:prSet/>
      <dgm:spPr/>
      <dgm:t>
        <a:bodyPr/>
        <a:lstStyle/>
        <a:p>
          <a:endParaRPr lang="ca-ES"/>
        </a:p>
      </dgm:t>
    </dgm:pt>
    <dgm:pt modelId="{2D238708-77FA-483F-94D0-6A3FF23AA3F1}">
      <dgm:prSet phldrT="[Text]" custT="1"/>
      <dgm:spPr/>
      <dgm:t>
        <a:bodyPr/>
        <a:lstStyle/>
        <a:p>
          <a:r>
            <a:rPr lang="ca-ES" sz="1600" b="1" dirty="0" smtClean="0"/>
            <a:t>Funcions agents contractants</a:t>
          </a:r>
          <a:endParaRPr lang="ca-ES" sz="1600" b="1" dirty="0"/>
        </a:p>
      </dgm:t>
    </dgm:pt>
    <dgm:pt modelId="{38D83587-9D67-472A-B9F4-C3BAF670D8C5}" type="parTrans" cxnId="{AF229021-EB62-4DC9-A23D-C1F35B528849}">
      <dgm:prSet/>
      <dgm:spPr/>
      <dgm:t>
        <a:bodyPr/>
        <a:lstStyle/>
        <a:p>
          <a:endParaRPr lang="ca-ES"/>
        </a:p>
      </dgm:t>
    </dgm:pt>
    <dgm:pt modelId="{BD0B486A-1EEA-4225-935D-A7AF44F0F0CB}" type="sibTrans" cxnId="{AF229021-EB62-4DC9-A23D-C1F35B528849}">
      <dgm:prSet/>
      <dgm:spPr/>
      <dgm:t>
        <a:bodyPr/>
        <a:lstStyle/>
        <a:p>
          <a:endParaRPr lang="ca-ES"/>
        </a:p>
      </dgm:t>
    </dgm:pt>
    <dgm:pt modelId="{93895ECB-BFF9-4E4A-B822-50AE1EE4B99D}">
      <dgm:prSet phldrT="[Text]" custT="1"/>
      <dgm:spPr/>
      <dgm:t>
        <a:bodyPr/>
        <a:lstStyle/>
        <a:p>
          <a:r>
            <a:rPr lang="ca-ES" sz="1600" dirty="0" smtClean="0"/>
            <a:t>Contractar mitjançant els contractes de formació i aprenentatge a les persones aprenents</a:t>
          </a:r>
          <a:endParaRPr lang="ca-ES" sz="1600" dirty="0"/>
        </a:p>
      </dgm:t>
    </dgm:pt>
    <dgm:pt modelId="{28BA514F-914A-4D79-8882-E2BF1CD7196C}" type="parTrans" cxnId="{EAC6E82E-0927-4B6D-8610-7FF1DACB4CBB}">
      <dgm:prSet/>
      <dgm:spPr/>
      <dgm:t>
        <a:bodyPr/>
        <a:lstStyle/>
        <a:p>
          <a:endParaRPr lang="ca-ES"/>
        </a:p>
      </dgm:t>
    </dgm:pt>
    <dgm:pt modelId="{7D0047A4-6554-4CE3-B010-54CBE4D925DF}" type="sibTrans" cxnId="{EAC6E82E-0927-4B6D-8610-7FF1DACB4CBB}">
      <dgm:prSet/>
      <dgm:spPr/>
      <dgm:t>
        <a:bodyPr/>
        <a:lstStyle/>
        <a:p>
          <a:endParaRPr lang="ca-ES"/>
        </a:p>
      </dgm:t>
    </dgm:pt>
    <dgm:pt modelId="{5C69232B-004E-4A69-97B3-4EEEF51C8ADA}">
      <dgm:prSet phldrT="[Text]" custT="1"/>
      <dgm:spPr/>
      <dgm:t>
        <a:bodyPr/>
        <a:lstStyle/>
        <a:p>
          <a:r>
            <a:rPr lang="ca-ES" sz="1600" dirty="0" smtClean="0"/>
            <a:t>Gestionar els contractes amb el suport del SOC i dels coordinadors/es dels projectes</a:t>
          </a:r>
          <a:endParaRPr lang="ca-ES" sz="1600" dirty="0"/>
        </a:p>
      </dgm:t>
    </dgm:pt>
    <dgm:pt modelId="{7D939145-ED7A-4306-B187-C28F72845740}" type="parTrans" cxnId="{6F47312E-8435-425F-B80F-2370C2025202}">
      <dgm:prSet/>
      <dgm:spPr/>
      <dgm:t>
        <a:bodyPr/>
        <a:lstStyle/>
        <a:p>
          <a:endParaRPr lang="ca-ES"/>
        </a:p>
      </dgm:t>
    </dgm:pt>
    <dgm:pt modelId="{9B368B8A-5038-493D-8CF3-423E88EBFD7A}" type="sibTrans" cxnId="{6F47312E-8435-425F-B80F-2370C2025202}">
      <dgm:prSet/>
      <dgm:spPr/>
      <dgm:t>
        <a:bodyPr/>
        <a:lstStyle/>
        <a:p>
          <a:endParaRPr lang="ca-ES"/>
        </a:p>
      </dgm:t>
    </dgm:pt>
    <dgm:pt modelId="{BF809006-614C-4172-A019-21FFB33ED30E}">
      <dgm:prSet phldrT="[Text]" custT="1"/>
      <dgm:spPr/>
      <dgm:t>
        <a:bodyPr/>
        <a:lstStyle/>
        <a:p>
          <a:r>
            <a:rPr lang="ca-ES" sz="1600" dirty="0" smtClean="0"/>
            <a:t>Acordar amb el teixit empresarial la formació més adequada</a:t>
          </a:r>
          <a:endParaRPr lang="ca-ES" sz="1600" dirty="0"/>
        </a:p>
      </dgm:t>
    </dgm:pt>
    <dgm:pt modelId="{57D7B002-5D77-45D0-884C-8627FC4C0740}" type="parTrans" cxnId="{E8CC4B6F-C3C0-49A2-A9BA-19C46FFF9FE5}">
      <dgm:prSet/>
      <dgm:spPr/>
      <dgm:t>
        <a:bodyPr/>
        <a:lstStyle/>
        <a:p>
          <a:endParaRPr lang="ca-ES"/>
        </a:p>
      </dgm:t>
    </dgm:pt>
    <dgm:pt modelId="{F43F12AF-A7EB-40B6-A337-5D8F86A86C2B}" type="sibTrans" cxnId="{E8CC4B6F-C3C0-49A2-A9BA-19C46FFF9FE5}">
      <dgm:prSet/>
      <dgm:spPr/>
      <dgm:t>
        <a:bodyPr/>
        <a:lstStyle/>
        <a:p>
          <a:endParaRPr lang="ca-ES"/>
        </a:p>
      </dgm:t>
    </dgm:pt>
    <dgm:pt modelId="{2D849141-512E-4635-ABB8-B73A2D18D751}">
      <dgm:prSet phldrT="[Text]" custT="1"/>
      <dgm:spPr/>
      <dgm:t>
        <a:bodyPr/>
        <a:lstStyle/>
        <a:p>
          <a:r>
            <a:rPr lang="ca-ES" sz="1600" dirty="0" smtClean="0"/>
            <a:t>Acompanyar empreses i aprenents durant tot el procés de vida del projecte</a:t>
          </a:r>
          <a:endParaRPr lang="ca-ES" sz="1600" dirty="0"/>
        </a:p>
      </dgm:t>
    </dgm:pt>
    <dgm:pt modelId="{B37DC60F-0F89-4990-AE2A-4384C9F4821B}" type="parTrans" cxnId="{4E9DA17B-20DA-410E-8FC2-BD0E6ACFE9EE}">
      <dgm:prSet/>
      <dgm:spPr/>
      <dgm:t>
        <a:bodyPr/>
        <a:lstStyle/>
        <a:p>
          <a:endParaRPr lang="ca-ES"/>
        </a:p>
      </dgm:t>
    </dgm:pt>
    <dgm:pt modelId="{07246084-6510-43AA-8547-8221956A0D95}" type="sibTrans" cxnId="{4E9DA17B-20DA-410E-8FC2-BD0E6ACFE9EE}">
      <dgm:prSet/>
      <dgm:spPr/>
      <dgm:t>
        <a:bodyPr/>
        <a:lstStyle/>
        <a:p>
          <a:endParaRPr lang="ca-ES"/>
        </a:p>
      </dgm:t>
    </dgm:pt>
    <dgm:pt modelId="{E951536D-1EA8-404E-94A5-96642A1F0A2F}">
      <dgm:prSet phldrT="[Text]" custT="1"/>
      <dgm:spPr/>
      <dgm:t>
        <a:bodyPr/>
        <a:lstStyle/>
        <a:p>
          <a:r>
            <a:rPr lang="ca-ES" sz="1600" dirty="0" smtClean="0"/>
            <a:t>Interlocució directe amb el SOC mitjançant les figures de coordinació</a:t>
          </a:r>
          <a:endParaRPr lang="ca-ES" sz="1600" dirty="0"/>
        </a:p>
      </dgm:t>
    </dgm:pt>
    <dgm:pt modelId="{53C04DD9-21F5-40EF-AE7F-912057741EC8}" type="parTrans" cxnId="{A84C99CB-E127-4616-B14E-7F16FC7B91F8}">
      <dgm:prSet/>
      <dgm:spPr/>
      <dgm:t>
        <a:bodyPr/>
        <a:lstStyle/>
        <a:p>
          <a:endParaRPr lang="ca-ES"/>
        </a:p>
      </dgm:t>
    </dgm:pt>
    <dgm:pt modelId="{E78931CD-D9DE-41F4-8446-E936597F13CC}" type="sibTrans" cxnId="{A84C99CB-E127-4616-B14E-7F16FC7B91F8}">
      <dgm:prSet/>
      <dgm:spPr/>
      <dgm:t>
        <a:bodyPr/>
        <a:lstStyle/>
        <a:p>
          <a:endParaRPr lang="ca-ES"/>
        </a:p>
      </dgm:t>
    </dgm:pt>
    <dgm:pt modelId="{AF01D943-9EC7-4E61-BFD4-CCD406D9D6AF}">
      <dgm:prSet phldrT="[Text]" custT="1"/>
      <dgm:spPr/>
      <dgm:t>
        <a:bodyPr/>
        <a:lstStyle/>
        <a:p>
          <a:r>
            <a:rPr lang="ca-ES" sz="1600" dirty="0" smtClean="0"/>
            <a:t>Executar la formació de CP adaptant-la als col·lectius participants.</a:t>
          </a:r>
          <a:endParaRPr lang="ca-ES" sz="1600" dirty="0"/>
        </a:p>
      </dgm:t>
    </dgm:pt>
    <dgm:pt modelId="{2ED00793-60E8-4FCD-906A-0D60A0197316}" type="parTrans" cxnId="{B69EF392-E0E9-49E3-B537-D19FF52466BF}">
      <dgm:prSet/>
      <dgm:spPr/>
      <dgm:t>
        <a:bodyPr/>
        <a:lstStyle/>
        <a:p>
          <a:endParaRPr lang="ca-ES"/>
        </a:p>
      </dgm:t>
    </dgm:pt>
    <dgm:pt modelId="{840D43A8-AB8A-4200-BD70-A634AB3D5D8F}" type="sibTrans" cxnId="{B69EF392-E0E9-49E3-B537-D19FF52466BF}">
      <dgm:prSet/>
      <dgm:spPr/>
      <dgm:t>
        <a:bodyPr/>
        <a:lstStyle/>
        <a:p>
          <a:endParaRPr lang="ca-ES"/>
        </a:p>
      </dgm:t>
    </dgm:pt>
    <dgm:pt modelId="{48B976C2-9B67-4A68-819A-3871BCB759A1}">
      <dgm:prSet phldrT="[Text]" custT="1"/>
      <dgm:spPr/>
      <dgm:t>
        <a:bodyPr/>
        <a:lstStyle/>
        <a:p>
          <a:r>
            <a:rPr lang="ca-ES" sz="1600" dirty="0" smtClean="0"/>
            <a:t>Gestionar tota la part documental de la formació</a:t>
          </a:r>
          <a:endParaRPr lang="ca-ES" sz="1600" dirty="0"/>
        </a:p>
      </dgm:t>
    </dgm:pt>
    <dgm:pt modelId="{5B1B3A6C-764C-424E-8B09-BADC728F3C24}" type="parTrans" cxnId="{F103C331-C0F6-468F-B635-14C665EEE066}">
      <dgm:prSet/>
      <dgm:spPr/>
      <dgm:t>
        <a:bodyPr/>
        <a:lstStyle/>
        <a:p>
          <a:endParaRPr lang="ca-ES"/>
        </a:p>
      </dgm:t>
    </dgm:pt>
    <dgm:pt modelId="{C33C12B0-67B8-40D2-B780-1CABF921A1CF}" type="sibTrans" cxnId="{F103C331-C0F6-468F-B635-14C665EEE066}">
      <dgm:prSet/>
      <dgm:spPr/>
      <dgm:t>
        <a:bodyPr/>
        <a:lstStyle/>
        <a:p>
          <a:endParaRPr lang="ca-ES"/>
        </a:p>
      </dgm:t>
    </dgm:pt>
    <dgm:pt modelId="{D0D83C88-8087-4600-B856-B4B5EE2BA2AB}">
      <dgm:prSet phldrT="[Text]" custT="1"/>
      <dgm:spPr/>
      <dgm:t>
        <a:bodyPr/>
        <a:lstStyle/>
        <a:p>
          <a:r>
            <a:rPr lang="ca-ES" sz="1600" dirty="0" smtClean="0"/>
            <a:t>Vetllar per la formació i l’acompanyament de les persones aprenents dins l’empresa</a:t>
          </a:r>
          <a:endParaRPr lang="ca-ES" sz="1600" dirty="0"/>
        </a:p>
      </dgm:t>
    </dgm:pt>
    <dgm:pt modelId="{3D6D51A3-56B7-4746-8454-7714EF1AAA72}" type="parTrans" cxnId="{AC3B3849-AF0D-404C-A9AE-8D21B2A5E38C}">
      <dgm:prSet/>
      <dgm:spPr/>
      <dgm:t>
        <a:bodyPr/>
        <a:lstStyle/>
        <a:p>
          <a:endParaRPr lang="ca-ES"/>
        </a:p>
      </dgm:t>
    </dgm:pt>
    <dgm:pt modelId="{BD37527D-72AE-4C11-A1F5-085B917F88A7}" type="sibTrans" cxnId="{AC3B3849-AF0D-404C-A9AE-8D21B2A5E38C}">
      <dgm:prSet/>
      <dgm:spPr/>
      <dgm:t>
        <a:bodyPr/>
        <a:lstStyle/>
        <a:p>
          <a:endParaRPr lang="ca-ES"/>
        </a:p>
      </dgm:t>
    </dgm:pt>
    <dgm:pt modelId="{4731BE5E-51F3-4F91-94D8-469CC89F92A3}" type="pres">
      <dgm:prSet presAssocID="{AEF4BDAE-4918-46A9-BD58-8C496F092B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63C0C35D-9944-4315-8537-B02D19404E9A}" type="pres">
      <dgm:prSet presAssocID="{C27A6245-A8D5-4BD4-9025-48EB2971CB90}" presName="composite" presStyleCnt="0"/>
      <dgm:spPr/>
    </dgm:pt>
    <dgm:pt modelId="{412A8A02-E4C6-4742-A828-FC08FEC14263}" type="pres">
      <dgm:prSet presAssocID="{C27A6245-A8D5-4BD4-9025-48EB2971CB9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676089CF-B7B8-4677-ACE4-D41956C4631C}" type="pres">
      <dgm:prSet presAssocID="{C27A6245-A8D5-4BD4-9025-48EB2971CB9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7EFAC00-50DF-4602-A3D4-229CE760538B}" type="pres">
      <dgm:prSet presAssocID="{DD97FABB-B63A-4AE4-B3A6-ED76323E27CA}" presName="space" presStyleCnt="0"/>
      <dgm:spPr/>
    </dgm:pt>
    <dgm:pt modelId="{AB68ABB0-90CA-4DEC-B807-E0BE0DD62743}" type="pres">
      <dgm:prSet presAssocID="{93ABAE8F-F866-448D-818C-683888B00479}" presName="composite" presStyleCnt="0"/>
      <dgm:spPr/>
    </dgm:pt>
    <dgm:pt modelId="{AB82BC30-29F1-4126-861C-63731A0E528D}" type="pres">
      <dgm:prSet presAssocID="{93ABAE8F-F866-448D-818C-683888B0047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4DE7585-459B-4167-B909-031E33B33091}" type="pres">
      <dgm:prSet presAssocID="{93ABAE8F-F866-448D-818C-683888B0047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8933B23-28B8-49B6-8DC7-70886DCC8A5D}" type="pres">
      <dgm:prSet presAssocID="{791A34EC-1F77-41D3-887B-DD9A48D94691}" presName="space" presStyleCnt="0"/>
      <dgm:spPr/>
    </dgm:pt>
    <dgm:pt modelId="{37FB5BA5-9E4B-4BB0-8136-CD44CCAA3396}" type="pres">
      <dgm:prSet presAssocID="{2D238708-77FA-483F-94D0-6A3FF23AA3F1}" presName="composite" presStyleCnt="0"/>
      <dgm:spPr/>
    </dgm:pt>
    <dgm:pt modelId="{09A8C383-31E1-4A7C-A831-6376D0B07945}" type="pres">
      <dgm:prSet presAssocID="{2D238708-77FA-483F-94D0-6A3FF23AA3F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0138195-F374-493A-B448-847D4C2E4775}" type="pres">
      <dgm:prSet presAssocID="{2D238708-77FA-483F-94D0-6A3FF23AA3F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4EDD8383-57F0-47C8-B1B6-8D9AA8BFA894}" type="presOf" srcId="{AF01D943-9EC7-4E61-BFD4-CCD406D9D6AF}" destId="{04DE7585-459B-4167-B909-031E33B33091}" srcOrd="0" destOrd="1" presId="urn:microsoft.com/office/officeart/2005/8/layout/hList1"/>
    <dgm:cxn modelId="{9E743384-787B-4920-A5B0-EF26076CFC2A}" type="presOf" srcId="{2D238708-77FA-483F-94D0-6A3FF23AA3F1}" destId="{09A8C383-31E1-4A7C-A831-6376D0B07945}" srcOrd="0" destOrd="0" presId="urn:microsoft.com/office/officeart/2005/8/layout/hList1"/>
    <dgm:cxn modelId="{97085919-FFBB-4878-B1CA-43ACEAFD6445}" srcId="{C27A6245-A8D5-4BD4-9025-48EB2971CB90}" destId="{92C8BF99-BF08-442E-9978-51E531F89BD6}" srcOrd="1" destOrd="0" parTransId="{14AD55E5-65B2-494C-8DFD-F0D27C1D9D17}" sibTransId="{01477DF1-8001-47C2-BF0A-8301820EEE4F}"/>
    <dgm:cxn modelId="{EAC6E82E-0927-4B6D-8610-7FF1DACB4CBB}" srcId="{2D238708-77FA-483F-94D0-6A3FF23AA3F1}" destId="{93895ECB-BFF9-4E4A-B822-50AE1EE4B99D}" srcOrd="0" destOrd="0" parTransId="{28BA514F-914A-4D79-8882-E2BF1CD7196C}" sibTransId="{7D0047A4-6554-4CE3-B010-54CBE4D925DF}"/>
    <dgm:cxn modelId="{1FFFF7A3-CC36-4453-A1D8-AA94BC9722B0}" type="presOf" srcId="{AEF4BDAE-4918-46A9-BD58-8C496F092BE7}" destId="{4731BE5E-51F3-4F91-94D8-469CC89F92A3}" srcOrd="0" destOrd="0" presId="urn:microsoft.com/office/officeart/2005/8/layout/hList1"/>
    <dgm:cxn modelId="{E549BC25-F63D-4D4C-9194-979B1A5A9079}" srcId="{C27A6245-A8D5-4BD4-9025-48EB2971CB90}" destId="{87B5F584-5F39-4D72-BC35-89269845618A}" srcOrd="0" destOrd="0" parTransId="{412E6A24-BD54-4AEB-91F6-6BC9A694F640}" sibTransId="{01108E8C-850C-4C5B-86AA-F0E057EFF946}"/>
    <dgm:cxn modelId="{58A8DC67-B6CD-4D3B-B3A0-2FFE7C2F98F2}" type="presOf" srcId="{5C69232B-004E-4A69-97B3-4EEEF51C8ADA}" destId="{10138195-F374-493A-B448-847D4C2E4775}" srcOrd="0" destOrd="1" presId="urn:microsoft.com/office/officeart/2005/8/layout/hList1"/>
    <dgm:cxn modelId="{A84C99CB-E127-4616-B14E-7F16FC7B91F8}" srcId="{C27A6245-A8D5-4BD4-9025-48EB2971CB90}" destId="{E951536D-1EA8-404E-94A5-96642A1F0A2F}" srcOrd="4" destOrd="0" parTransId="{53C04DD9-21F5-40EF-AE7F-912057741EC8}" sibTransId="{E78931CD-D9DE-41F4-8446-E936597F13CC}"/>
    <dgm:cxn modelId="{C45EED5F-4D1D-4E61-BA4D-B1683A6B24EF}" type="presOf" srcId="{E951536D-1EA8-404E-94A5-96642A1F0A2F}" destId="{676089CF-B7B8-4677-ACE4-D41956C4631C}" srcOrd="0" destOrd="4" presId="urn:microsoft.com/office/officeart/2005/8/layout/hList1"/>
    <dgm:cxn modelId="{4E9DA17B-20DA-410E-8FC2-BD0E6ACFE9EE}" srcId="{C27A6245-A8D5-4BD4-9025-48EB2971CB90}" destId="{2D849141-512E-4635-ABB8-B73A2D18D751}" srcOrd="3" destOrd="0" parTransId="{B37DC60F-0F89-4990-AE2A-4384C9F4821B}" sibTransId="{07246084-6510-43AA-8547-8221956A0D95}"/>
    <dgm:cxn modelId="{DB3CF909-E6B2-4448-B6C3-87294B4973A9}" type="presOf" srcId="{D0D83C88-8087-4600-B856-B4B5EE2BA2AB}" destId="{10138195-F374-493A-B448-847D4C2E4775}" srcOrd="0" destOrd="2" presId="urn:microsoft.com/office/officeart/2005/8/layout/hList1"/>
    <dgm:cxn modelId="{20B830C4-B7BC-40B6-948A-C257991C0369}" type="presOf" srcId="{C27A6245-A8D5-4BD4-9025-48EB2971CB90}" destId="{412A8A02-E4C6-4742-A828-FC08FEC14263}" srcOrd="0" destOrd="0" presId="urn:microsoft.com/office/officeart/2005/8/layout/hList1"/>
    <dgm:cxn modelId="{3F241377-AD29-4AB7-994F-88457E0824E0}" type="presOf" srcId="{2D849141-512E-4635-ABB8-B73A2D18D751}" destId="{676089CF-B7B8-4677-ACE4-D41956C4631C}" srcOrd="0" destOrd="3" presId="urn:microsoft.com/office/officeart/2005/8/layout/hList1"/>
    <dgm:cxn modelId="{F103C331-C0F6-468F-B635-14C665EEE066}" srcId="{93ABAE8F-F866-448D-818C-683888B00479}" destId="{48B976C2-9B67-4A68-819A-3871BCB759A1}" srcOrd="2" destOrd="0" parTransId="{5B1B3A6C-764C-424E-8B09-BADC728F3C24}" sibTransId="{C33C12B0-67B8-40D2-B780-1CABF921A1CF}"/>
    <dgm:cxn modelId="{AC3B3849-AF0D-404C-A9AE-8D21B2A5E38C}" srcId="{2D238708-77FA-483F-94D0-6A3FF23AA3F1}" destId="{D0D83C88-8087-4600-B856-B4B5EE2BA2AB}" srcOrd="2" destOrd="0" parTransId="{3D6D51A3-56B7-4746-8454-7714EF1AAA72}" sibTransId="{BD37527D-72AE-4C11-A1F5-085B917F88A7}"/>
    <dgm:cxn modelId="{B188CF98-E305-4DAA-BF89-C31DB6413730}" type="presOf" srcId="{87B5F584-5F39-4D72-BC35-89269845618A}" destId="{676089CF-B7B8-4677-ACE4-D41956C4631C}" srcOrd="0" destOrd="0" presId="urn:microsoft.com/office/officeart/2005/8/layout/hList1"/>
    <dgm:cxn modelId="{AF229021-EB62-4DC9-A23D-C1F35B528849}" srcId="{AEF4BDAE-4918-46A9-BD58-8C496F092BE7}" destId="{2D238708-77FA-483F-94D0-6A3FF23AA3F1}" srcOrd="2" destOrd="0" parTransId="{38D83587-9D67-472A-B9F4-C3BAF670D8C5}" sibTransId="{BD0B486A-1EEA-4225-935D-A7AF44F0F0CB}"/>
    <dgm:cxn modelId="{894188BF-1A1C-48B7-A622-5F75CD66349A}" srcId="{AEF4BDAE-4918-46A9-BD58-8C496F092BE7}" destId="{C27A6245-A8D5-4BD4-9025-48EB2971CB90}" srcOrd="0" destOrd="0" parTransId="{B0D2FFEC-7FF5-4651-92C3-B9168DE07151}" sibTransId="{DD97FABB-B63A-4AE4-B3A6-ED76323E27CA}"/>
    <dgm:cxn modelId="{C6B30709-603A-4B59-93E2-BBD0614AD23A}" type="presOf" srcId="{162DBDFA-19FC-4699-8FFB-9A1302F78AF4}" destId="{04DE7585-459B-4167-B909-031E33B33091}" srcOrd="0" destOrd="0" presId="urn:microsoft.com/office/officeart/2005/8/layout/hList1"/>
    <dgm:cxn modelId="{6F47312E-8435-425F-B80F-2370C2025202}" srcId="{2D238708-77FA-483F-94D0-6A3FF23AA3F1}" destId="{5C69232B-004E-4A69-97B3-4EEEF51C8ADA}" srcOrd="1" destOrd="0" parTransId="{7D939145-ED7A-4306-B187-C28F72845740}" sibTransId="{9B368B8A-5038-493D-8CF3-423E88EBFD7A}"/>
    <dgm:cxn modelId="{44EEF219-FBAB-4CBC-9AE5-75A8FBD1BD10}" type="presOf" srcId="{48B976C2-9B67-4A68-819A-3871BCB759A1}" destId="{04DE7585-459B-4167-B909-031E33B33091}" srcOrd="0" destOrd="2" presId="urn:microsoft.com/office/officeart/2005/8/layout/hList1"/>
    <dgm:cxn modelId="{E1944154-82DE-47F8-8091-5999E1628C7B}" type="presOf" srcId="{92C8BF99-BF08-442E-9978-51E531F89BD6}" destId="{676089CF-B7B8-4677-ACE4-D41956C4631C}" srcOrd="0" destOrd="1" presId="urn:microsoft.com/office/officeart/2005/8/layout/hList1"/>
    <dgm:cxn modelId="{DB7DDEB8-8D53-4A2F-855F-1CB1C938E5AE}" type="presOf" srcId="{BF809006-614C-4172-A019-21FFB33ED30E}" destId="{676089CF-B7B8-4677-ACE4-D41956C4631C}" srcOrd="0" destOrd="2" presId="urn:microsoft.com/office/officeart/2005/8/layout/hList1"/>
    <dgm:cxn modelId="{2FD3D7D6-455C-4713-806C-C96561275402}" type="presOf" srcId="{93895ECB-BFF9-4E4A-B822-50AE1EE4B99D}" destId="{10138195-F374-493A-B448-847D4C2E4775}" srcOrd="0" destOrd="0" presId="urn:microsoft.com/office/officeart/2005/8/layout/hList1"/>
    <dgm:cxn modelId="{6E44B695-91F8-40CA-9E48-E3E61EDC8539}" srcId="{93ABAE8F-F866-448D-818C-683888B00479}" destId="{162DBDFA-19FC-4699-8FFB-9A1302F78AF4}" srcOrd="0" destOrd="0" parTransId="{EFF11A78-19DE-4E04-B4D0-C079EE3766BF}" sibTransId="{1F216D0B-71CA-488F-8E4F-AF8FB1EE4298}"/>
    <dgm:cxn modelId="{4F61FE66-BC1C-4333-B412-2C151E8F42FA}" srcId="{AEF4BDAE-4918-46A9-BD58-8C496F092BE7}" destId="{93ABAE8F-F866-448D-818C-683888B00479}" srcOrd="1" destOrd="0" parTransId="{82DFC862-6B49-4401-9BB9-E225E7247852}" sibTransId="{791A34EC-1F77-41D3-887B-DD9A48D94691}"/>
    <dgm:cxn modelId="{E8CC4B6F-C3C0-49A2-A9BA-19C46FFF9FE5}" srcId="{C27A6245-A8D5-4BD4-9025-48EB2971CB90}" destId="{BF809006-614C-4172-A019-21FFB33ED30E}" srcOrd="2" destOrd="0" parTransId="{57D7B002-5D77-45D0-884C-8627FC4C0740}" sibTransId="{F43F12AF-A7EB-40B6-A337-5D8F86A86C2B}"/>
    <dgm:cxn modelId="{B69EF392-E0E9-49E3-B537-D19FF52466BF}" srcId="{93ABAE8F-F866-448D-818C-683888B00479}" destId="{AF01D943-9EC7-4E61-BFD4-CCD406D9D6AF}" srcOrd="1" destOrd="0" parTransId="{2ED00793-60E8-4FCD-906A-0D60A0197316}" sibTransId="{840D43A8-AB8A-4200-BD70-A634AB3D5D8F}"/>
    <dgm:cxn modelId="{29AB7962-0386-4568-8DD8-33D537B249D5}" type="presOf" srcId="{93ABAE8F-F866-448D-818C-683888B00479}" destId="{AB82BC30-29F1-4126-861C-63731A0E528D}" srcOrd="0" destOrd="0" presId="urn:microsoft.com/office/officeart/2005/8/layout/hList1"/>
    <dgm:cxn modelId="{D67EA8A9-3C7F-45DA-84E7-4176CAF50B63}" type="presParOf" srcId="{4731BE5E-51F3-4F91-94D8-469CC89F92A3}" destId="{63C0C35D-9944-4315-8537-B02D19404E9A}" srcOrd="0" destOrd="0" presId="urn:microsoft.com/office/officeart/2005/8/layout/hList1"/>
    <dgm:cxn modelId="{68C34E8C-86D7-4482-83C4-8373B0EBEAC8}" type="presParOf" srcId="{63C0C35D-9944-4315-8537-B02D19404E9A}" destId="{412A8A02-E4C6-4742-A828-FC08FEC14263}" srcOrd="0" destOrd="0" presId="urn:microsoft.com/office/officeart/2005/8/layout/hList1"/>
    <dgm:cxn modelId="{361ADC07-EBE1-44C4-B2B0-86DC799D31C6}" type="presParOf" srcId="{63C0C35D-9944-4315-8537-B02D19404E9A}" destId="{676089CF-B7B8-4677-ACE4-D41956C4631C}" srcOrd="1" destOrd="0" presId="urn:microsoft.com/office/officeart/2005/8/layout/hList1"/>
    <dgm:cxn modelId="{6535D15B-24B4-46B7-AC2D-42B9FC926048}" type="presParOf" srcId="{4731BE5E-51F3-4F91-94D8-469CC89F92A3}" destId="{A7EFAC00-50DF-4602-A3D4-229CE760538B}" srcOrd="1" destOrd="0" presId="urn:microsoft.com/office/officeart/2005/8/layout/hList1"/>
    <dgm:cxn modelId="{5DB8351D-DEB9-4E34-9312-6D7217E9FC96}" type="presParOf" srcId="{4731BE5E-51F3-4F91-94D8-469CC89F92A3}" destId="{AB68ABB0-90CA-4DEC-B807-E0BE0DD62743}" srcOrd="2" destOrd="0" presId="urn:microsoft.com/office/officeart/2005/8/layout/hList1"/>
    <dgm:cxn modelId="{FB674391-04A6-4119-A1CD-6C04D7BC2169}" type="presParOf" srcId="{AB68ABB0-90CA-4DEC-B807-E0BE0DD62743}" destId="{AB82BC30-29F1-4126-861C-63731A0E528D}" srcOrd="0" destOrd="0" presId="urn:microsoft.com/office/officeart/2005/8/layout/hList1"/>
    <dgm:cxn modelId="{B2335A5A-4DC6-4230-A247-8604CAB600C7}" type="presParOf" srcId="{AB68ABB0-90CA-4DEC-B807-E0BE0DD62743}" destId="{04DE7585-459B-4167-B909-031E33B33091}" srcOrd="1" destOrd="0" presId="urn:microsoft.com/office/officeart/2005/8/layout/hList1"/>
    <dgm:cxn modelId="{6591D9BB-1B58-4BB7-A755-17B7EB6E4582}" type="presParOf" srcId="{4731BE5E-51F3-4F91-94D8-469CC89F92A3}" destId="{A8933B23-28B8-49B6-8DC7-70886DCC8A5D}" srcOrd="3" destOrd="0" presId="urn:microsoft.com/office/officeart/2005/8/layout/hList1"/>
    <dgm:cxn modelId="{0E2A8963-36D4-44D9-A31A-8A8522AC1B93}" type="presParOf" srcId="{4731BE5E-51F3-4F91-94D8-469CC89F92A3}" destId="{37FB5BA5-9E4B-4BB0-8136-CD44CCAA3396}" srcOrd="4" destOrd="0" presId="urn:microsoft.com/office/officeart/2005/8/layout/hList1"/>
    <dgm:cxn modelId="{6482F57D-15A2-41AF-8D4A-6E7211E84E5B}" type="presParOf" srcId="{37FB5BA5-9E4B-4BB0-8136-CD44CCAA3396}" destId="{09A8C383-31E1-4A7C-A831-6376D0B07945}" srcOrd="0" destOrd="0" presId="urn:microsoft.com/office/officeart/2005/8/layout/hList1"/>
    <dgm:cxn modelId="{918C3D89-E3B7-4C31-AB43-A514A27B63AB}" type="presParOf" srcId="{37FB5BA5-9E4B-4BB0-8136-CD44CCAA3396}" destId="{10138195-F374-493A-B448-847D4C2E477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252BB7-5011-4E2C-8D25-66333016E67C}" type="doc">
      <dgm:prSet loTypeId="urn:microsoft.com/office/officeart/2008/layout/SquareAccent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ca-ES"/>
        </a:p>
      </dgm:t>
    </dgm:pt>
    <dgm:pt modelId="{3CCC1C00-4A48-4CF2-A781-E750CE04068E}">
      <dgm:prSet phldrT="[Text]" custT="1"/>
      <dgm:spPr/>
      <dgm:t>
        <a:bodyPr/>
        <a:lstStyle/>
        <a:p>
          <a:r>
            <a:rPr lang="ca-ES" sz="2400" dirty="0" smtClean="0"/>
            <a:t>PEL ROL d’agent impulsor</a:t>
          </a:r>
          <a:endParaRPr lang="ca-ES" sz="2400" dirty="0"/>
        </a:p>
      </dgm:t>
    </dgm:pt>
    <dgm:pt modelId="{0552B2B2-0C2C-410E-8DB1-5522FD6B54E2}" type="parTrans" cxnId="{41150A80-DA50-4E87-A6CE-BE69B131ADF6}">
      <dgm:prSet/>
      <dgm:spPr/>
      <dgm:t>
        <a:bodyPr/>
        <a:lstStyle/>
        <a:p>
          <a:endParaRPr lang="ca-ES" sz="2800"/>
        </a:p>
      </dgm:t>
    </dgm:pt>
    <dgm:pt modelId="{179187C4-D74D-4046-ABE1-5DD15BC9A46F}" type="sibTrans" cxnId="{41150A80-DA50-4E87-A6CE-BE69B131ADF6}">
      <dgm:prSet/>
      <dgm:spPr/>
      <dgm:t>
        <a:bodyPr/>
        <a:lstStyle/>
        <a:p>
          <a:endParaRPr lang="ca-ES" sz="2800"/>
        </a:p>
      </dgm:t>
    </dgm:pt>
    <dgm:pt modelId="{F298C9EA-B785-4A69-9ADD-EA0165D640C6}">
      <dgm:prSet phldrT="[Text]" custT="1"/>
      <dgm:spPr/>
      <dgm:t>
        <a:bodyPr/>
        <a:lstStyle/>
        <a:p>
          <a:r>
            <a:rPr lang="ca-ES" sz="1400" dirty="0" smtClean="0"/>
            <a:t>Entitat sense ànim de lucre</a:t>
          </a:r>
          <a:endParaRPr lang="ca-ES" sz="1400" dirty="0"/>
        </a:p>
      </dgm:t>
    </dgm:pt>
    <dgm:pt modelId="{5F3BA3EC-489A-48EE-9B2D-E75925258C78}" type="parTrans" cxnId="{04F74EC0-A72F-4EC5-B700-7F2ECB6239DA}">
      <dgm:prSet/>
      <dgm:spPr/>
      <dgm:t>
        <a:bodyPr/>
        <a:lstStyle/>
        <a:p>
          <a:endParaRPr lang="ca-ES" sz="2800"/>
        </a:p>
      </dgm:t>
    </dgm:pt>
    <dgm:pt modelId="{0F1245E9-ACF4-4264-8130-18CEBCE077DB}" type="sibTrans" cxnId="{04F74EC0-A72F-4EC5-B700-7F2ECB6239DA}">
      <dgm:prSet/>
      <dgm:spPr/>
      <dgm:t>
        <a:bodyPr/>
        <a:lstStyle/>
        <a:p>
          <a:endParaRPr lang="ca-ES" sz="2800"/>
        </a:p>
      </dgm:t>
    </dgm:pt>
    <dgm:pt modelId="{2C792A94-DC0A-43FF-A5EC-CB3AF84B1B04}">
      <dgm:prSet phldrT="[Text]" custT="1"/>
      <dgm:spPr/>
      <dgm:t>
        <a:bodyPr/>
        <a:lstStyle/>
        <a:p>
          <a:r>
            <a:rPr lang="ca-ES" sz="1400" dirty="0" smtClean="0"/>
            <a:t>Entitat Local </a:t>
          </a:r>
          <a:endParaRPr lang="ca-ES" sz="1400" dirty="0"/>
        </a:p>
      </dgm:t>
    </dgm:pt>
    <dgm:pt modelId="{CCE904C1-659D-49D6-8D3E-4A42C0556EE1}" type="parTrans" cxnId="{0E8D02E3-F5CA-44FA-83D6-FCC8DEF868F2}">
      <dgm:prSet/>
      <dgm:spPr/>
      <dgm:t>
        <a:bodyPr/>
        <a:lstStyle/>
        <a:p>
          <a:endParaRPr lang="ca-ES" sz="2800"/>
        </a:p>
      </dgm:t>
    </dgm:pt>
    <dgm:pt modelId="{CE4E9039-8E4D-4944-B9F5-555822ADAFF4}" type="sibTrans" cxnId="{0E8D02E3-F5CA-44FA-83D6-FCC8DEF868F2}">
      <dgm:prSet/>
      <dgm:spPr/>
      <dgm:t>
        <a:bodyPr/>
        <a:lstStyle/>
        <a:p>
          <a:endParaRPr lang="ca-ES" sz="2800"/>
        </a:p>
      </dgm:t>
    </dgm:pt>
    <dgm:pt modelId="{072EFF0C-1BED-4302-B42B-CA4830A5D900}">
      <dgm:prSet phldrT="[Text]" custT="1"/>
      <dgm:spPr/>
      <dgm:t>
        <a:bodyPr/>
        <a:lstStyle/>
        <a:p>
          <a:r>
            <a:rPr lang="ca-ES" sz="1400" dirty="0" smtClean="0"/>
            <a:t>Associació representativa de sector empresarial (gremis)</a:t>
          </a:r>
          <a:endParaRPr lang="ca-ES" sz="1400" dirty="0"/>
        </a:p>
      </dgm:t>
    </dgm:pt>
    <dgm:pt modelId="{560EDB3B-533B-4015-8CA6-423A01931B6D}" type="parTrans" cxnId="{77811672-11B3-4667-86AD-63696C541D85}">
      <dgm:prSet/>
      <dgm:spPr/>
      <dgm:t>
        <a:bodyPr/>
        <a:lstStyle/>
        <a:p>
          <a:endParaRPr lang="ca-ES" sz="2800"/>
        </a:p>
      </dgm:t>
    </dgm:pt>
    <dgm:pt modelId="{14433B84-4315-4D09-82E5-B0CC548B73A4}" type="sibTrans" cxnId="{77811672-11B3-4667-86AD-63696C541D85}">
      <dgm:prSet/>
      <dgm:spPr/>
      <dgm:t>
        <a:bodyPr/>
        <a:lstStyle/>
        <a:p>
          <a:endParaRPr lang="ca-ES" sz="2800"/>
        </a:p>
      </dgm:t>
    </dgm:pt>
    <dgm:pt modelId="{478DAD2F-51C9-4CD1-A063-2C6F85A4BFDF}">
      <dgm:prSet phldrT="[Text]" custT="1"/>
      <dgm:spPr/>
      <dgm:t>
        <a:bodyPr/>
        <a:lstStyle/>
        <a:p>
          <a:r>
            <a:rPr lang="ca-ES" sz="2400" dirty="0" smtClean="0"/>
            <a:t>PEL ROL d’Agent formatiu</a:t>
          </a:r>
          <a:endParaRPr lang="ca-ES" sz="2400" dirty="0"/>
        </a:p>
      </dgm:t>
    </dgm:pt>
    <dgm:pt modelId="{70C58A61-8B3F-4953-AE72-E04999BFBD17}" type="parTrans" cxnId="{43148941-7E5A-4910-A272-F0C89318D77B}">
      <dgm:prSet/>
      <dgm:spPr/>
      <dgm:t>
        <a:bodyPr/>
        <a:lstStyle/>
        <a:p>
          <a:endParaRPr lang="ca-ES" sz="2800"/>
        </a:p>
      </dgm:t>
    </dgm:pt>
    <dgm:pt modelId="{E1671AFF-8C63-4B74-94B5-8EE44B7A5361}" type="sibTrans" cxnId="{43148941-7E5A-4910-A272-F0C89318D77B}">
      <dgm:prSet/>
      <dgm:spPr/>
      <dgm:t>
        <a:bodyPr/>
        <a:lstStyle/>
        <a:p>
          <a:endParaRPr lang="ca-ES" sz="2800"/>
        </a:p>
      </dgm:t>
    </dgm:pt>
    <dgm:pt modelId="{DA009586-622B-4DFA-B22C-0D254407E50D}">
      <dgm:prSet phldrT="[Text]" custT="1"/>
      <dgm:spPr/>
      <dgm:t>
        <a:bodyPr/>
        <a:lstStyle/>
        <a:p>
          <a:r>
            <a:rPr lang="ca-ES" sz="2400" dirty="0" smtClean="0"/>
            <a:t>PELS Agents contractants</a:t>
          </a:r>
          <a:endParaRPr lang="ca-ES" sz="2400" dirty="0"/>
        </a:p>
      </dgm:t>
    </dgm:pt>
    <dgm:pt modelId="{6C888028-FC03-4C19-998E-D717010123DD}" type="parTrans" cxnId="{FC48CAE5-7036-41EB-99FE-9B9E655EC49B}">
      <dgm:prSet/>
      <dgm:spPr/>
      <dgm:t>
        <a:bodyPr/>
        <a:lstStyle/>
        <a:p>
          <a:endParaRPr lang="ca-ES" sz="2800"/>
        </a:p>
      </dgm:t>
    </dgm:pt>
    <dgm:pt modelId="{5C9DB54A-AC96-4BD7-B307-982791256CF0}" type="sibTrans" cxnId="{FC48CAE5-7036-41EB-99FE-9B9E655EC49B}">
      <dgm:prSet/>
      <dgm:spPr/>
      <dgm:t>
        <a:bodyPr/>
        <a:lstStyle/>
        <a:p>
          <a:endParaRPr lang="ca-ES" sz="2800"/>
        </a:p>
      </dgm:t>
    </dgm:pt>
    <dgm:pt modelId="{E3ACA575-8941-4914-84AC-64BE17572874}">
      <dgm:prSet phldrT="[Text]" custT="1"/>
      <dgm:spPr/>
      <dgm:t>
        <a:bodyPr/>
        <a:lstStyle/>
        <a:p>
          <a:r>
            <a:rPr lang="ca-ES" sz="1400" dirty="0" smtClean="0"/>
            <a:t>Persones físiques i jurídiques amb capacitat de contractació i centre de treball a Catalunya</a:t>
          </a:r>
          <a:endParaRPr lang="ca-ES" sz="1400" dirty="0"/>
        </a:p>
      </dgm:t>
    </dgm:pt>
    <dgm:pt modelId="{2B6EBCF6-23AB-4B5C-9D85-0E5CA3B8992D}" type="parTrans" cxnId="{F051635B-CA7E-439E-A2F4-104B2B54B890}">
      <dgm:prSet/>
      <dgm:spPr/>
      <dgm:t>
        <a:bodyPr/>
        <a:lstStyle/>
        <a:p>
          <a:endParaRPr lang="ca-ES"/>
        </a:p>
      </dgm:t>
    </dgm:pt>
    <dgm:pt modelId="{99B34AFB-6B69-40E7-A88C-3A50AB269024}" type="sibTrans" cxnId="{F051635B-CA7E-439E-A2F4-104B2B54B890}">
      <dgm:prSet/>
      <dgm:spPr/>
      <dgm:t>
        <a:bodyPr/>
        <a:lstStyle/>
        <a:p>
          <a:endParaRPr lang="ca-ES"/>
        </a:p>
      </dgm:t>
    </dgm:pt>
    <dgm:pt modelId="{589B3337-1A75-4167-A2F9-E37B3CE219D6}">
      <dgm:prSet phldrT="[Text]" custT="1"/>
      <dgm:spPr/>
      <dgm:t>
        <a:bodyPr/>
        <a:lstStyle/>
        <a:p>
          <a:r>
            <a:rPr lang="ca-ES" sz="1400" dirty="0" smtClean="0"/>
            <a:t>Centre de formació especialitzat i acreditat</a:t>
          </a:r>
          <a:endParaRPr lang="ca-ES" sz="1400" dirty="0"/>
        </a:p>
      </dgm:t>
    </dgm:pt>
    <dgm:pt modelId="{288206F3-4CC7-4B2A-9965-FD3266F266F4}" type="parTrans" cxnId="{94EF9901-DA87-4EBA-8B37-3E3ECF8E88C6}">
      <dgm:prSet/>
      <dgm:spPr/>
      <dgm:t>
        <a:bodyPr/>
        <a:lstStyle/>
        <a:p>
          <a:endParaRPr lang="ca-ES"/>
        </a:p>
      </dgm:t>
    </dgm:pt>
    <dgm:pt modelId="{DC6FC0EB-4567-4E1F-8752-583042A5A1DE}" type="sibTrans" cxnId="{94EF9901-DA87-4EBA-8B37-3E3ECF8E88C6}">
      <dgm:prSet/>
      <dgm:spPr/>
      <dgm:t>
        <a:bodyPr/>
        <a:lstStyle/>
        <a:p>
          <a:endParaRPr lang="ca-ES"/>
        </a:p>
      </dgm:t>
    </dgm:pt>
    <dgm:pt modelId="{B13A242A-BBE7-4FA8-BCAF-7ACF15A77CEC}">
      <dgm:prSet phldrT="[Text]" custT="1"/>
      <dgm:spPr/>
      <dgm:t>
        <a:bodyPr/>
        <a:lstStyle/>
        <a:p>
          <a:r>
            <a:rPr lang="ca-ES" sz="1400" dirty="0" smtClean="0"/>
            <a:t>Centre acreditat per impartir els CP corresponents</a:t>
          </a:r>
          <a:endParaRPr lang="ca-ES" sz="1400" dirty="0"/>
        </a:p>
      </dgm:t>
    </dgm:pt>
    <dgm:pt modelId="{0DB1C5FC-516C-42F0-81A2-04AB5CE3FA1A}" type="parTrans" cxnId="{A597D3FA-8F89-4C9C-8910-71AACCDD8FEA}">
      <dgm:prSet/>
      <dgm:spPr/>
      <dgm:t>
        <a:bodyPr/>
        <a:lstStyle/>
        <a:p>
          <a:endParaRPr lang="ca-ES"/>
        </a:p>
      </dgm:t>
    </dgm:pt>
    <dgm:pt modelId="{76DDD6C1-AB26-4583-BE47-427FC2226811}" type="sibTrans" cxnId="{A597D3FA-8F89-4C9C-8910-71AACCDD8FEA}">
      <dgm:prSet/>
      <dgm:spPr/>
      <dgm:t>
        <a:bodyPr/>
        <a:lstStyle/>
        <a:p>
          <a:endParaRPr lang="ca-ES"/>
        </a:p>
      </dgm:t>
    </dgm:pt>
    <dgm:pt modelId="{659C71B6-90B3-42CD-942A-F7DF75247F21}">
      <dgm:prSet phldrT="[Text]" custT="1"/>
      <dgm:spPr/>
      <dgm:t>
        <a:bodyPr/>
        <a:lstStyle/>
        <a:p>
          <a:r>
            <a:rPr lang="ca-ES" sz="1400" dirty="0" smtClean="0"/>
            <a:t>Empresa acreditades per impartir formació</a:t>
          </a:r>
          <a:endParaRPr lang="ca-ES" sz="1400" dirty="0"/>
        </a:p>
      </dgm:t>
    </dgm:pt>
    <dgm:pt modelId="{C4337EB5-8209-445B-8BBE-3424CABED713}" type="parTrans" cxnId="{B08D37A8-050F-4923-9211-D7BEBFD3A916}">
      <dgm:prSet/>
      <dgm:spPr/>
      <dgm:t>
        <a:bodyPr/>
        <a:lstStyle/>
        <a:p>
          <a:endParaRPr lang="ca-ES"/>
        </a:p>
      </dgm:t>
    </dgm:pt>
    <dgm:pt modelId="{26012446-B439-4FA1-873C-A0056D68DE74}" type="sibTrans" cxnId="{B08D37A8-050F-4923-9211-D7BEBFD3A916}">
      <dgm:prSet/>
      <dgm:spPr/>
      <dgm:t>
        <a:bodyPr/>
        <a:lstStyle/>
        <a:p>
          <a:endParaRPr lang="ca-ES"/>
        </a:p>
      </dgm:t>
    </dgm:pt>
    <dgm:pt modelId="{45051730-4559-4F57-99F9-592F4EA6D0AB}" type="pres">
      <dgm:prSet presAssocID="{35252BB7-5011-4E2C-8D25-66333016E67C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ca-ES"/>
        </a:p>
      </dgm:t>
    </dgm:pt>
    <dgm:pt modelId="{9301384A-530E-4117-B3D0-8D99610F8E0E}" type="pres">
      <dgm:prSet presAssocID="{3CCC1C00-4A48-4CF2-A781-E750CE04068E}" presName="root" presStyleCnt="0">
        <dgm:presLayoutVars>
          <dgm:chMax/>
          <dgm:chPref/>
        </dgm:presLayoutVars>
      </dgm:prSet>
      <dgm:spPr/>
    </dgm:pt>
    <dgm:pt modelId="{166F1D49-3E85-4641-925C-037F50C4C707}" type="pres">
      <dgm:prSet presAssocID="{3CCC1C00-4A48-4CF2-A781-E750CE04068E}" presName="rootComposite" presStyleCnt="0">
        <dgm:presLayoutVars/>
      </dgm:prSet>
      <dgm:spPr/>
    </dgm:pt>
    <dgm:pt modelId="{DB09B01C-4AD5-4776-9D6D-97C803B6D7C9}" type="pres">
      <dgm:prSet presAssocID="{3CCC1C00-4A48-4CF2-A781-E750CE04068E}" presName="ParentAccent" presStyleLbl="alignNode1" presStyleIdx="0" presStyleCnt="3"/>
      <dgm:spPr/>
    </dgm:pt>
    <dgm:pt modelId="{8878B49B-6E3C-45CA-BD81-BC1C6C073474}" type="pres">
      <dgm:prSet presAssocID="{3CCC1C00-4A48-4CF2-A781-E750CE04068E}" presName="ParentSmallAccent" presStyleLbl="fgAcc1" presStyleIdx="0" presStyleCnt="3"/>
      <dgm:spPr/>
    </dgm:pt>
    <dgm:pt modelId="{FE05610D-4832-4316-961E-9AEDD0A0CCF1}" type="pres">
      <dgm:prSet presAssocID="{3CCC1C00-4A48-4CF2-A781-E750CE04068E}" presName="Parent" presStyleLbl="revTx" presStyleIdx="0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42F1A5C-51F8-46B8-BCF9-CA1108DCF9DD}" type="pres">
      <dgm:prSet presAssocID="{3CCC1C00-4A48-4CF2-A781-E750CE04068E}" presName="childShape" presStyleCnt="0">
        <dgm:presLayoutVars>
          <dgm:chMax val="0"/>
          <dgm:chPref val="0"/>
        </dgm:presLayoutVars>
      </dgm:prSet>
      <dgm:spPr/>
    </dgm:pt>
    <dgm:pt modelId="{52A2373A-9344-4466-9107-BF57DCAC883C}" type="pres">
      <dgm:prSet presAssocID="{F298C9EA-B785-4A69-9ADD-EA0165D640C6}" presName="childComposite" presStyleCnt="0">
        <dgm:presLayoutVars>
          <dgm:chMax val="0"/>
          <dgm:chPref val="0"/>
        </dgm:presLayoutVars>
      </dgm:prSet>
      <dgm:spPr/>
    </dgm:pt>
    <dgm:pt modelId="{078841C1-D0FC-4536-94DF-9DD975EFF58B}" type="pres">
      <dgm:prSet presAssocID="{F298C9EA-B785-4A69-9ADD-EA0165D640C6}" presName="ChildAccent" presStyleLbl="solidFgAcc1" presStyleIdx="0" presStyleCnt="7"/>
      <dgm:spPr/>
    </dgm:pt>
    <dgm:pt modelId="{414CFD5D-4168-460E-B19E-BE52BEDA492A}" type="pres">
      <dgm:prSet presAssocID="{F298C9EA-B785-4A69-9ADD-EA0165D640C6}" presName="Child" presStyleLbl="revTx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B022B77-75EA-4805-957F-486BF1F35AB1}" type="pres">
      <dgm:prSet presAssocID="{2C792A94-DC0A-43FF-A5EC-CB3AF84B1B04}" presName="childComposite" presStyleCnt="0">
        <dgm:presLayoutVars>
          <dgm:chMax val="0"/>
          <dgm:chPref val="0"/>
        </dgm:presLayoutVars>
      </dgm:prSet>
      <dgm:spPr/>
    </dgm:pt>
    <dgm:pt modelId="{31E5A1D2-0E7C-4EC4-9BCD-DA109C99FB86}" type="pres">
      <dgm:prSet presAssocID="{2C792A94-DC0A-43FF-A5EC-CB3AF84B1B04}" presName="ChildAccent" presStyleLbl="solidFgAcc1" presStyleIdx="1" presStyleCnt="7"/>
      <dgm:spPr/>
    </dgm:pt>
    <dgm:pt modelId="{395FCCDA-4651-4399-8CE0-E46F36003D04}" type="pres">
      <dgm:prSet presAssocID="{2C792A94-DC0A-43FF-A5EC-CB3AF84B1B04}" presName="Child" presStyleLbl="revTx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6008DF4-3F8C-4D0D-877C-C540B364AE8D}" type="pres">
      <dgm:prSet presAssocID="{072EFF0C-1BED-4302-B42B-CA4830A5D900}" presName="childComposite" presStyleCnt="0">
        <dgm:presLayoutVars>
          <dgm:chMax val="0"/>
          <dgm:chPref val="0"/>
        </dgm:presLayoutVars>
      </dgm:prSet>
      <dgm:spPr/>
    </dgm:pt>
    <dgm:pt modelId="{A962AD9F-46BD-4F5C-B10D-6C85DF5C7E38}" type="pres">
      <dgm:prSet presAssocID="{072EFF0C-1BED-4302-B42B-CA4830A5D900}" presName="ChildAccent" presStyleLbl="solidFgAcc1" presStyleIdx="2" presStyleCnt="7"/>
      <dgm:spPr/>
    </dgm:pt>
    <dgm:pt modelId="{43BF214D-95B3-4E24-BD48-3620611DB451}" type="pres">
      <dgm:prSet presAssocID="{072EFF0C-1BED-4302-B42B-CA4830A5D900}" presName="Child" presStyleLbl="revTx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94B650E-3933-45B9-B60F-D4FE24AFA9B9}" type="pres">
      <dgm:prSet presAssocID="{589B3337-1A75-4167-A2F9-E37B3CE219D6}" presName="childComposite" presStyleCnt="0">
        <dgm:presLayoutVars>
          <dgm:chMax val="0"/>
          <dgm:chPref val="0"/>
        </dgm:presLayoutVars>
      </dgm:prSet>
      <dgm:spPr/>
    </dgm:pt>
    <dgm:pt modelId="{7B9C4AFF-4CD8-4839-ABEE-2F3F803813CF}" type="pres">
      <dgm:prSet presAssocID="{589B3337-1A75-4167-A2F9-E37B3CE219D6}" presName="ChildAccent" presStyleLbl="solidFgAcc1" presStyleIdx="3" presStyleCnt="7"/>
      <dgm:spPr/>
    </dgm:pt>
    <dgm:pt modelId="{3114E5EF-7A38-439C-909B-ECBD5625DE06}" type="pres">
      <dgm:prSet presAssocID="{589B3337-1A75-4167-A2F9-E37B3CE219D6}" presName="Child" presStyleLbl="revTx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950950A-9855-4B94-9902-FA1508F7DEC7}" type="pres">
      <dgm:prSet presAssocID="{478DAD2F-51C9-4CD1-A063-2C6F85A4BFDF}" presName="root" presStyleCnt="0">
        <dgm:presLayoutVars>
          <dgm:chMax/>
          <dgm:chPref/>
        </dgm:presLayoutVars>
      </dgm:prSet>
      <dgm:spPr/>
    </dgm:pt>
    <dgm:pt modelId="{B26A4FA5-0614-4323-872E-892FC038981D}" type="pres">
      <dgm:prSet presAssocID="{478DAD2F-51C9-4CD1-A063-2C6F85A4BFDF}" presName="rootComposite" presStyleCnt="0">
        <dgm:presLayoutVars/>
      </dgm:prSet>
      <dgm:spPr/>
    </dgm:pt>
    <dgm:pt modelId="{D810316D-71F7-45FE-B9CF-258D918A3DDA}" type="pres">
      <dgm:prSet presAssocID="{478DAD2F-51C9-4CD1-A063-2C6F85A4BFDF}" presName="ParentAccent" presStyleLbl="alignNode1" presStyleIdx="1" presStyleCnt="3"/>
      <dgm:spPr/>
    </dgm:pt>
    <dgm:pt modelId="{A8CA1F91-0462-45CA-B386-1C0C560F2AF3}" type="pres">
      <dgm:prSet presAssocID="{478DAD2F-51C9-4CD1-A063-2C6F85A4BFDF}" presName="ParentSmallAccent" presStyleLbl="fgAcc1" presStyleIdx="1" presStyleCnt="3"/>
      <dgm:spPr/>
    </dgm:pt>
    <dgm:pt modelId="{3A0A33F3-B79F-478B-82DE-55A75D4FA286}" type="pres">
      <dgm:prSet presAssocID="{478DAD2F-51C9-4CD1-A063-2C6F85A4BFDF}" presName="Parent" presStyleLbl="revTx" presStyleIdx="5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4A143F2-C50C-4CE1-BC56-519F8C0D2CF6}" type="pres">
      <dgm:prSet presAssocID="{478DAD2F-51C9-4CD1-A063-2C6F85A4BFDF}" presName="childShape" presStyleCnt="0">
        <dgm:presLayoutVars>
          <dgm:chMax val="0"/>
          <dgm:chPref val="0"/>
        </dgm:presLayoutVars>
      </dgm:prSet>
      <dgm:spPr/>
    </dgm:pt>
    <dgm:pt modelId="{9BDEA081-888F-4F7D-A20F-CED1B7808FCA}" type="pres">
      <dgm:prSet presAssocID="{B13A242A-BBE7-4FA8-BCAF-7ACF15A77CEC}" presName="childComposite" presStyleCnt="0">
        <dgm:presLayoutVars>
          <dgm:chMax val="0"/>
          <dgm:chPref val="0"/>
        </dgm:presLayoutVars>
      </dgm:prSet>
      <dgm:spPr/>
    </dgm:pt>
    <dgm:pt modelId="{1C5EE9B9-8B4A-45B7-BF60-5C74735BA7D4}" type="pres">
      <dgm:prSet presAssocID="{B13A242A-BBE7-4FA8-BCAF-7ACF15A77CEC}" presName="ChildAccent" presStyleLbl="solidFgAcc1" presStyleIdx="4" presStyleCnt="7"/>
      <dgm:spPr/>
    </dgm:pt>
    <dgm:pt modelId="{56E6DE40-1933-4C67-997C-B644786253B7}" type="pres">
      <dgm:prSet presAssocID="{B13A242A-BBE7-4FA8-BCAF-7ACF15A77CEC}" presName="Child" presStyleLbl="revTx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B3FD017-6C96-493E-A558-A8933ADDEA3C}" type="pres">
      <dgm:prSet presAssocID="{659C71B6-90B3-42CD-942A-F7DF75247F21}" presName="childComposite" presStyleCnt="0">
        <dgm:presLayoutVars>
          <dgm:chMax val="0"/>
          <dgm:chPref val="0"/>
        </dgm:presLayoutVars>
      </dgm:prSet>
      <dgm:spPr/>
    </dgm:pt>
    <dgm:pt modelId="{E8820043-DC80-444C-AC37-6D539B49F28E}" type="pres">
      <dgm:prSet presAssocID="{659C71B6-90B3-42CD-942A-F7DF75247F21}" presName="ChildAccent" presStyleLbl="solidFgAcc1" presStyleIdx="5" presStyleCnt="7"/>
      <dgm:spPr/>
    </dgm:pt>
    <dgm:pt modelId="{3055BE53-AC8F-430B-8757-41A9F13C6DC3}" type="pres">
      <dgm:prSet presAssocID="{659C71B6-90B3-42CD-942A-F7DF75247F21}" presName="Child" presStyleLbl="revTx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C46970F-0632-4264-AE4D-CA16F129AD64}" type="pres">
      <dgm:prSet presAssocID="{DA009586-622B-4DFA-B22C-0D254407E50D}" presName="root" presStyleCnt="0">
        <dgm:presLayoutVars>
          <dgm:chMax/>
          <dgm:chPref/>
        </dgm:presLayoutVars>
      </dgm:prSet>
      <dgm:spPr/>
    </dgm:pt>
    <dgm:pt modelId="{FD898275-B988-4989-99FF-44BF912CCD05}" type="pres">
      <dgm:prSet presAssocID="{DA009586-622B-4DFA-B22C-0D254407E50D}" presName="rootComposite" presStyleCnt="0">
        <dgm:presLayoutVars/>
      </dgm:prSet>
      <dgm:spPr/>
    </dgm:pt>
    <dgm:pt modelId="{16B43F24-0958-4460-B4B9-5F318DBF11E5}" type="pres">
      <dgm:prSet presAssocID="{DA009586-622B-4DFA-B22C-0D254407E50D}" presName="ParentAccent" presStyleLbl="alignNode1" presStyleIdx="2" presStyleCnt="3"/>
      <dgm:spPr/>
    </dgm:pt>
    <dgm:pt modelId="{F4F7DEF8-91B6-4F35-84AD-F9390F009ECA}" type="pres">
      <dgm:prSet presAssocID="{DA009586-622B-4DFA-B22C-0D254407E50D}" presName="ParentSmallAccent" presStyleLbl="fgAcc1" presStyleIdx="2" presStyleCnt="3"/>
      <dgm:spPr/>
    </dgm:pt>
    <dgm:pt modelId="{9E85FB94-767E-4A80-9958-CD466856998F}" type="pres">
      <dgm:prSet presAssocID="{DA009586-622B-4DFA-B22C-0D254407E50D}" presName="Parent" presStyleLbl="revTx" presStyleIdx="8" presStyleCnt="10" custLinFactNeighborX="-104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1D7D7A0-AAFF-4753-A398-143D331B859B}" type="pres">
      <dgm:prSet presAssocID="{DA009586-622B-4DFA-B22C-0D254407E50D}" presName="childShape" presStyleCnt="0">
        <dgm:presLayoutVars>
          <dgm:chMax val="0"/>
          <dgm:chPref val="0"/>
        </dgm:presLayoutVars>
      </dgm:prSet>
      <dgm:spPr/>
    </dgm:pt>
    <dgm:pt modelId="{2B0B3B20-47B4-4F70-9C75-96352675D1C1}" type="pres">
      <dgm:prSet presAssocID="{E3ACA575-8941-4914-84AC-64BE17572874}" presName="childComposite" presStyleCnt="0">
        <dgm:presLayoutVars>
          <dgm:chMax val="0"/>
          <dgm:chPref val="0"/>
        </dgm:presLayoutVars>
      </dgm:prSet>
      <dgm:spPr/>
    </dgm:pt>
    <dgm:pt modelId="{BB574345-ABB8-4AEA-9BB1-397E6A83EBCB}" type="pres">
      <dgm:prSet presAssocID="{E3ACA575-8941-4914-84AC-64BE17572874}" presName="ChildAccent" presStyleLbl="solidFgAcc1" presStyleIdx="6" presStyleCnt="7"/>
      <dgm:spPr/>
    </dgm:pt>
    <dgm:pt modelId="{37366A4F-4030-4A9F-8EDF-0D990C9623CB}" type="pres">
      <dgm:prSet presAssocID="{E3ACA575-8941-4914-84AC-64BE17572874}" presName="Child" presStyleLbl="revTx" presStyleIdx="9" presStyleCnt="10" custScaleY="1543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2B5BDB71-2B25-4459-8C3A-801B4C63ACCC}" type="presOf" srcId="{B13A242A-BBE7-4FA8-BCAF-7ACF15A77CEC}" destId="{56E6DE40-1933-4C67-997C-B644786253B7}" srcOrd="0" destOrd="0" presId="urn:microsoft.com/office/officeart/2008/layout/SquareAccentList"/>
    <dgm:cxn modelId="{5E42CBBF-6AA1-4F69-8FBA-8446A0B7FDCA}" type="presOf" srcId="{478DAD2F-51C9-4CD1-A063-2C6F85A4BFDF}" destId="{3A0A33F3-B79F-478B-82DE-55A75D4FA286}" srcOrd="0" destOrd="0" presId="urn:microsoft.com/office/officeart/2008/layout/SquareAccentList"/>
    <dgm:cxn modelId="{6B9E8D88-F73B-465A-80B8-754560E71FBA}" type="presOf" srcId="{3CCC1C00-4A48-4CF2-A781-E750CE04068E}" destId="{FE05610D-4832-4316-961E-9AEDD0A0CCF1}" srcOrd="0" destOrd="0" presId="urn:microsoft.com/office/officeart/2008/layout/SquareAccentList"/>
    <dgm:cxn modelId="{B08D37A8-050F-4923-9211-D7BEBFD3A916}" srcId="{478DAD2F-51C9-4CD1-A063-2C6F85A4BFDF}" destId="{659C71B6-90B3-42CD-942A-F7DF75247F21}" srcOrd="1" destOrd="0" parTransId="{C4337EB5-8209-445B-8BBE-3424CABED713}" sibTransId="{26012446-B439-4FA1-873C-A0056D68DE74}"/>
    <dgm:cxn modelId="{54E734FF-E0B2-4B36-A6DE-7A3D93BF9B5E}" type="presOf" srcId="{589B3337-1A75-4167-A2F9-E37B3CE219D6}" destId="{3114E5EF-7A38-439C-909B-ECBD5625DE06}" srcOrd="0" destOrd="0" presId="urn:microsoft.com/office/officeart/2008/layout/SquareAccentList"/>
    <dgm:cxn modelId="{FC48CAE5-7036-41EB-99FE-9B9E655EC49B}" srcId="{35252BB7-5011-4E2C-8D25-66333016E67C}" destId="{DA009586-622B-4DFA-B22C-0D254407E50D}" srcOrd="2" destOrd="0" parTransId="{6C888028-FC03-4C19-998E-D717010123DD}" sibTransId="{5C9DB54A-AC96-4BD7-B307-982791256CF0}"/>
    <dgm:cxn modelId="{43148941-7E5A-4910-A272-F0C89318D77B}" srcId="{35252BB7-5011-4E2C-8D25-66333016E67C}" destId="{478DAD2F-51C9-4CD1-A063-2C6F85A4BFDF}" srcOrd="1" destOrd="0" parTransId="{70C58A61-8B3F-4953-AE72-E04999BFBD17}" sibTransId="{E1671AFF-8C63-4B74-94B5-8EE44B7A5361}"/>
    <dgm:cxn modelId="{A597D3FA-8F89-4C9C-8910-71AACCDD8FEA}" srcId="{478DAD2F-51C9-4CD1-A063-2C6F85A4BFDF}" destId="{B13A242A-BBE7-4FA8-BCAF-7ACF15A77CEC}" srcOrd="0" destOrd="0" parTransId="{0DB1C5FC-516C-42F0-81A2-04AB5CE3FA1A}" sibTransId="{76DDD6C1-AB26-4583-BE47-427FC2226811}"/>
    <dgm:cxn modelId="{9D3391A3-00A9-4DCD-94FF-A2F68715BBB5}" type="presOf" srcId="{072EFF0C-1BED-4302-B42B-CA4830A5D900}" destId="{43BF214D-95B3-4E24-BD48-3620611DB451}" srcOrd="0" destOrd="0" presId="urn:microsoft.com/office/officeart/2008/layout/SquareAccentList"/>
    <dgm:cxn modelId="{77811672-11B3-4667-86AD-63696C541D85}" srcId="{3CCC1C00-4A48-4CF2-A781-E750CE04068E}" destId="{072EFF0C-1BED-4302-B42B-CA4830A5D900}" srcOrd="2" destOrd="0" parTransId="{560EDB3B-533B-4015-8CA6-423A01931B6D}" sibTransId="{14433B84-4315-4D09-82E5-B0CC548B73A4}"/>
    <dgm:cxn modelId="{88C20016-5F9A-4CA8-87F1-919D8A22BDCC}" type="presOf" srcId="{F298C9EA-B785-4A69-9ADD-EA0165D640C6}" destId="{414CFD5D-4168-460E-B19E-BE52BEDA492A}" srcOrd="0" destOrd="0" presId="urn:microsoft.com/office/officeart/2008/layout/SquareAccentList"/>
    <dgm:cxn modelId="{04F74EC0-A72F-4EC5-B700-7F2ECB6239DA}" srcId="{3CCC1C00-4A48-4CF2-A781-E750CE04068E}" destId="{F298C9EA-B785-4A69-9ADD-EA0165D640C6}" srcOrd="0" destOrd="0" parTransId="{5F3BA3EC-489A-48EE-9B2D-E75925258C78}" sibTransId="{0F1245E9-ACF4-4264-8130-18CEBCE077DB}"/>
    <dgm:cxn modelId="{94EF9901-DA87-4EBA-8B37-3E3ECF8E88C6}" srcId="{3CCC1C00-4A48-4CF2-A781-E750CE04068E}" destId="{589B3337-1A75-4167-A2F9-E37B3CE219D6}" srcOrd="3" destOrd="0" parTransId="{288206F3-4CC7-4B2A-9965-FD3266F266F4}" sibTransId="{DC6FC0EB-4567-4E1F-8752-583042A5A1DE}"/>
    <dgm:cxn modelId="{90674309-65EE-4AAD-AB82-254EC854052A}" type="presOf" srcId="{35252BB7-5011-4E2C-8D25-66333016E67C}" destId="{45051730-4559-4F57-99F9-592F4EA6D0AB}" srcOrd="0" destOrd="0" presId="urn:microsoft.com/office/officeart/2008/layout/SquareAccentList"/>
    <dgm:cxn modelId="{F051635B-CA7E-439E-A2F4-104B2B54B890}" srcId="{DA009586-622B-4DFA-B22C-0D254407E50D}" destId="{E3ACA575-8941-4914-84AC-64BE17572874}" srcOrd="0" destOrd="0" parTransId="{2B6EBCF6-23AB-4B5C-9D85-0E5CA3B8992D}" sibTransId="{99B34AFB-6B69-40E7-A88C-3A50AB269024}"/>
    <dgm:cxn modelId="{196394FA-198F-4545-85A8-D045B78F7F60}" type="presOf" srcId="{2C792A94-DC0A-43FF-A5EC-CB3AF84B1B04}" destId="{395FCCDA-4651-4399-8CE0-E46F36003D04}" srcOrd="0" destOrd="0" presId="urn:microsoft.com/office/officeart/2008/layout/SquareAccentList"/>
    <dgm:cxn modelId="{0E8D02E3-F5CA-44FA-83D6-FCC8DEF868F2}" srcId="{3CCC1C00-4A48-4CF2-A781-E750CE04068E}" destId="{2C792A94-DC0A-43FF-A5EC-CB3AF84B1B04}" srcOrd="1" destOrd="0" parTransId="{CCE904C1-659D-49D6-8D3E-4A42C0556EE1}" sibTransId="{CE4E9039-8E4D-4944-B9F5-555822ADAFF4}"/>
    <dgm:cxn modelId="{45E4F684-42DD-473A-82E5-1F74CDC73831}" type="presOf" srcId="{E3ACA575-8941-4914-84AC-64BE17572874}" destId="{37366A4F-4030-4A9F-8EDF-0D990C9623CB}" srcOrd="0" destOrd="0" presId="urn:microsoft.com/office/officeart/2008/layout/SquareAccentList"/>
    <dgm:cxn modelId="{41150A80-DA50-4E87-A6CE-BE69B131ADF6}" srcId="{35252BB7-5011-4E2C-8D25-66333016E67C}" destId="{3CCC1C00-4A48-4CF2-A781-E750CE04068E}" srcOrd="0" destOrd="0" parTransId="{0552B2B2-0C2C-410E-8DB1-5522FD6B54E2}" sibTransId="{179187C4-D74D-4046-ABE1-5DD15BC9A46F}"/>
    <dgm:cxn modelId="{18D5A86C-CDCC-4FA5-9FEB-10853942E54C}" type="presOf" srcId="{DA009586-622B-4DFA-B22C-0D254407E50D}" destId="{9E85FB94-767E-4A80-9958-CD466856998F}" srcOrd="0" destOrd="0" presId="urn:microsoft.com/office/officeart/2008/layout/SquareAccentList"/>
    <dgm:cxn modelId="{39FC885C-07CB-4DD2-88F8-0E88525BC2A9}" type="presOf" srcId="{659C71B6-90B3-42CD-942A-F7DF75247F21}" destId="{3055BE53-AC8F-430B-8757-41A9F13C6DC3}" srcOrd="0" destOrd="0" presId="urn:microsoft.com/office/officeart/2008/layout/SquareAccentList"/>
    <dgm:cxn modelId="{EC8D0144-7E15-42DD-AEEF-47D905EE632C}" type="presParOf" srcId="{45051730-4559-4F57-99F9-592F4EA6D0AB}" destId="{9301384A-530E-4117-B3D0-8D99610F8E0E}" srcOrd="0" destOrd="0" presId="urn:microsoft.com/office/officeart/2008/layout/SquareAccentList"/>
    <dgm:cxn modelId="{E0497006-2FB9-46F7-A95C-70B549B7E922}" type="presParOf" srcId="{9301384A-530E-4117-B3D0-8D99610F8E0E}" destId="{166F1D49-3E85-4641-925C-037F50C4C707}" srcOrd="0" destOrd="0" presId="urn:microsoft.com/office/officeart/2008/layout/SquareAccentList"/>
    <dgm:cxn modelId="{360CFABD-41EC-49CE-8EA3-2BEB2D41F431}" type="presParOf" srcId="{166F1D49-3E85-4641-925C-037F50C4C707}" destId="{DB09B01C-4AD5-4776-9D6D-97C803B6D7C9}" srcOrd="0" destOrd="0" presId="urn:microsoft.com/office/officeart/2008/layout/SquareAccentList"/>
    <dgm:cxn modelId="{47782954-C728-41D5-B515-0115C438A4EB}" type="presParOf" srcId="{166F1D49-3E85-4641-925C-037F50C4C707}" destId="{8878B49B-6E3C-45CA-BD81-BC1C6C073474}" srcOrd="1" destOrd="0" presId="urn:microsoft.com/office/officeart/2008/layout/SquareAccentList"/>
    <dgm:cxn modelId="{04D9E639-63A7-4DFF-8A40-29CE7C7398B6}" type="presParOf" srcId="{166F1D49-3E85-4641-925C-037F50C4C707}" destId="{FE05610D-4832-4316-961E-9AEDD0A0CCF1}" srcOrd="2" destOrd="0" presId="urn:microsoft.com/office/officeart/2008/layout/SquareAccentList"/>
    <dgm:cxn modelId="{F12545B0-9F1A-4DD6-BBB1-E2BB12A825D7}" type="presParOf" srcId="{9301384A-530E-4117-B3D0-8D99610F8E0E}" destId="{B42F1A5C-51F8-46B8-BCF9-CA1108DCF9DD}" srcOrd="1" destOrd="0" presId="urn:microsoft.com/office/officeart/2008/layout/SquareAccentList"/>
    <dgm:cxn modelId="{2861AD51-F543-421A-9AF4-3076C410198F}" type="presParOf" srcId="{B42F1A5C-51F8-46B8-BCF9-CA1108DCF9DD}" destId="{52A2373A-9344-4466-9107-BF57DCAC883C}" srcOrd="0" destOrd="0" presId="urn:microsoft.com/office/officeart/2008/layout/SquareAccentList"/>
    <dgm:cxn modelId="{09B007DD-D103-47C1-A4B8-F79D83F116DE}" type="presParOf" srcId="{52A2373A-9344-4466-9107-BF57DCAC883C}" destId="{078841C1-D0FC-4536-94DF-9DD975EFF58B}" srcOrd="0" destOrd="0" presId="urn:microsoft.com/office/officeart/2008/layout/SquareAccentList"/>
    <dgm:cxn modelId="{7217469E-D660-469C-A834-F71180BFA59B}" type="presParOf" srcId="{52A2373A-9344-4466-9107-BF57DCAC883C}" destId="{414CFD5D-4168-460E-B19E-BE52BEDA492A}" srcOrd="1" destOrd="0" presId="urn:microsoft.com/office/officeart/2008/layout/SquareAccentList"/>
    <dgm:cxn modelId="{C8EDA820-78D6-4BB3-84B4-2CBE9014523F}" type="presParOf" srcId="{B42F1A5C-51F8-46B8-BCF9-CA1108DCF9DD}" destId="{5B022B77-75EA-4805-957F-486BF1F35AB1}" srcOrd="1" destOrd="0" presId="urn:microsoft.com/office/officeart/2008/layout/SquareAccentList"/>
    <dgm:cxn modelId="{65B2404F-D7B0-45BE-9DA3-79B36B8D3CB9}" type="presParOf" srcId="{5B022B77-75EA-4805-957F-486BF1F35AB1}" destId="{31E5A1D2-0E7C-4EC4-9BCD-DA109C99FB86}" srcOrd="0" destOrd="0" presId="urn:microsoft.com/office/officeart/2008/layout/SquareAccentList"/>
    <dgm:cxn modelId="{007C1D24-1959-4F8D-9E47-09651453C19C}" type="presParOf" srcId="{5B022B77-75EA-4805-957F-486BF1F35AB1}" destId="{395FCCDA-4651-4399-8CE0-E46F36003D04}" srcOrd="1" destOrd="0" presId="urn:microsoft.com/office/officeart/2008/layout/SquareAccentList"/>
    <dgm:cxn modelId="{96AA775F-04EC-4F37-8B45-F888CD9EF4C9}" type="presParOf" srcId="{B42F1A5C-51F8-46B8-BCF9-CA1108DCF9DD}" destId="{16008DF4-3F8C-4D0D-877C-C540B364AE8D}" srcOrd="2" destOrd="0" presId="urn:microsoft.com/office/officeart/2008/layout/SquareAccentList"/>
    <dgm:cxn modelId="{D519197A-3E68-4B07-BE58-491AA85CB9C3}" type="presParOf" srcId="{16008DF4-3F8C-4D0D-877C-C540B364AE8D}" destId="{A962AD9F-46BD-4F5C-B10D-6C85DF5C7E38}" srcOrd="0" destOrd="0" presId="urn:microsoft.com/office/officeart/2008/layout/SquareAccentList"/>
    <dgm:cxn modelId="{361CFA6D-123E-4A8B-A2AF-E685F2B1AF25}" type="presParOf" srcId="{16008DF4-3F8C-4D0D-877C-C540B364AE8D}" destId="{43BF214D-95B3-4E24-BD48-3620611DB451}" srcOrd="1" destOrd="0" presId="urn:microsoft.com/office/officeart/2008/layout/SquareAccentList"/>
    <dgm:cxn modelId="{B21A232E-5501-4CEA-84A4-3FA0AB9B56C1}" type="presParOf" srcId="{B42F1A5C-51F8-46B8-BCF9-CA1108DCF9DD}" destId="{D94B650E-3933-45B9-B60F-D4FE24AFA9B9}" srcOrd="3" destOrd="0" presId="urn:microsoft.com/office/officeart/2008/layout/SquareAccentList"/>
    <dgm:cxn modelId="{2EEC5052-9FFC-4569-B5B9-7F54912ACD6A}" type="presParOf" srcId="{D94B650E-3933-45B9-B60F-D4FE24AFA9B9}" destId="{7B9C4AFF-4CD8-4839-ABEE-2F3F803813CF}" srcOrd="0" destOrd="0" presId="urn:microsoft.com/office/officeart/2008/layout/SquareAccentList"/>
    <dgm:cxn modelId="{AB034F1C-7F97-405A-9E2F-826031EC1658}" type="presParOf" srcId="{D94B650E-3933-45B9-B60F-D4FE24AFA9B9}" destId="{3114E5EF-7A38-439C-909B-ECBD5625DE06}" srcOrd="1" destOrd="0" presId="urn:microsoft.com/office/officeart/2008/layout/SquareAccentList"/>
    <dgm:cxn modelId="{D4DA03B3-D836-41F1-A2F7-990F2EF94B74}" type="presParOf" srcId="{45051730-4559-4F57-99F9-592F4EA6D0AB}" destId="{C950950A-9855-4B94-9902-FA1508F7DEC7}" srcOrd="1" destOrd="0" presId="urn:microsoft.com/office/officeart/2008/layout/SquareAccentList"/>
    <dgm:cxn modelId="{C2B20067-A0BC-44EC-AA3F-103D70D52456}" type="presParOf" srcId="{C950950A-9855-4B94-9902-FA1508F7DEC7}" destId="{B26A4FA5-0614-4323-872E-892FC038981D}" srcOrd="0" destOrd="0" presId="urn:microsoft.com/office/officeart/2008/layout/SquareAccentList"/>
    <dgm:cxn modelId="{4E0AA1BB-A1DC-46C9-B4AA-8A5A38A738E7}" type="presParOf" srcId="{B26A4FA5-0614-4323-872E-892FC038981D}" destId="{D810316D-71F7-45FE-B9CF-258D918A3DDA}" srcOrd="0" destOrd="0" presId="urn:microsoft.com/office/officeart/2008/layout/SquareAccentList"/>
    <dgm:cxn modelId="{4139D6A8-16CB-42AC-BC88-5DD8AB810A57}" type="presParOf" srcId="{B26A4FA5-0614-4323-872E-892FC038981D}" destId="{A8CA1F91-0462-45CA-B386-1C0C560F2AF3}" srcOrd="1" destOrd="0" presId="urn:microsoft.com/office/officeart/2008/layout/SquareAccentList"/>
    <dgm:cxn modelId="{1466CC0D-E657-461A-99AC-1B6A5E57559D}" type="presParOf" srcId="{B26A4FA5-0614-4323-872E-892FC038981D}" destId="{3A0A33F3-B79F-478B-82DE-55A75D4FA286}" srcOrd="2" destOrd="0" presId="urn:microsoft.com/office/officeart/2008/layout/SquareAccentList"/>
    <dgm:cxn modelId="{004CC020-49F9-46B8-BF02-6C8E12716B47}" type="presParOf" srcId="{C950950A-9855-4B94-9902-FA1508F7DEC7}" destId="{E4A143F2-C50C-4CE1-BC56-519F8C0D2CF6}" srcOrd="1" destOrd="0" presId="urn:microsoft.com/office/officeart/2008/layout/SquareAccentList"/>
    <dgm:cxn modelId="{7BF95EF1-26BC-40EA-9890-FFEA0809BB25}" type="presParOf" srcId="{E4A143F2-C50C-4CE1-BC56-519F8C0D2CF6}" destId="{9BDEA081-888F-4F7D-A20F-CED1B7808FCA}" srcOrd="0" destOrd="0" presId="urn:microsoft.com/office/officeart/2008/layout/SquareAccentList"/>
    <dgm:cxn modelId="{02E508A0-2659-41C2-82C6-5CC7A5E93813}" type="presParOf" srcId="{9BDEA081-888F-4F7D-A20F-CED1B7808FCA}" destId="{1C5EE9B9-8B4A-45B7-BF60-5C74735BA7D4}" srcOrd="0" destOrd="0" presId="urn:microsoft.com/office/officeart/2008/layout/SquareAccentList"/>
    <dgm:cxn modelId="{79B36086-FD99-487D-A4C9-BA2B674A3263}" type="presParOf" srcId="{9BDEA081-888F-4F7D-A20F-CED1B7808FCA}" destId="{56E6DE40-1933-4C67-997C-B644786253B7}" srcOrd="1" destOrd="0" presId="urn:microsoft.com/office/officeart/2008/layout/SquareAccentList"/>
    <dgm:cxn modelId="{CCD016C1-92F2-4CA1-8AC1-2790D0AC9449}" type="presParOf" srcId="{E4A143F2-C50C-4CE1-BC56-519F8C0D2CF6}" destId="{5B3FD017-6C96-493E-A558-A8933ADDEA3C}" srcOrd="1" destOrd="0" presId="urn:microsoft.com/office/officeart/2008/layout/SquareAccentList"/>
    <dgm:cxn modelId="{A2F6DD3F-975D-4357-9275-058C41CCCF5F}" type="presParOf" srcId="{5B3FD017-6C96-493E-A558-A8933ADDEA3C}" destId="{E8820043-DC80-444C-AC37-6D539B49F28E}" srcOrd="0" destOrd="0" presId="urn:microsoft.com/office/officeart/2008/layout/SquareAccentList"/>
    <dgm:cxn modelId="{39795787-2164-42C3-BD10-A51229DD10A9}" type="presParOf" srcId="{5B3FD017-6C96-493E-A558-A8933ADDEA3C}" destId="{3055BE53-AC8F-430B-8757-41A9F13C6DC3}" srcOrd="1" destOrd="0" presId="urn:microsoft.com/office/officeart/2008/layout/SquareAccentList"/>
    <dgm:cxn modelId="{21236726-411D-49A1-97F3-9660AA7DD066}" type="presParOf" srcId="{45051730-4559-4F57-99F9-592F4EA6D0AB}" destId="{EC46970F-0632-4264-AE4D-CA16F129AD64}" srcOrd="2" destOrd="0" presId="urn:microsoft.com/office/officeart/2008/layout/SquareAccentList"/>
    <dgm:cxn modelId="{07A91FD9-B163-44E1-9B84-83A336373C3B}" type="presParOf" srcId="{EC46970F-0632-4264-AE4D-CA16F129AD64}" destId="{FD898275-B988-4989-99FF-44BF912CCD05}" srcOrd="0" destOrd="0" presId="urn:microsoft.com/office/officeart/2008/layout/SquareAccentList"/>
    <dgm:cxn modelId="{BEC9D6CF-2E0F-450C-AD64-47AAD43C35E2}" type="presParOf" srcId="{FD898275-B988-4989-99FF-44BF912CCD05}" destId="{16B43F24-0958-4460-B4B9-5F318DBF11E5}" srcOrd="0" destOrd="0" presId="urn:microsoft.com/office/officeart/2008/layout/SquareAccentList"/>
    <dgm:cxn modelId="{C8B0D3AB-5960-4A3C-9BCD-21679456CE1D}" type="presParOf" srcId="{FD898275-B988-4989-99FF-44BF912CCD05}" destId="{F4F7DEF8-91B6-4F35-84AD-F9390F009ECA}" srcOrd="1" destOrd="0" presId="urn:microsoft.com/office/officeart/2008/layout/SquareAccentList"/>
    <dgm:cxn modelId="{52DD76A9-B0B6-49B7-B9D9-85EFAAEAED16}" type="presParOf" srcId="{FD898275-B988-4989-99FF-44BF912CCD05}" destId="{9E85FB94-767E-4A80-9958-CD466856998F}" srcOrd="2" destOrd="0" presId="urn:microsoft.com/office/officeart/2008/layout/SquareAccentList"/>
    <dgm:cxn modelId="{794E4099-DA60-42EA-AFB7-14A823FA1DC7}" type="presParOf" srcId="{EC46970F-0632-4264-AE4D-CA16F129AD64}" destId="{01D7D7A0-AAFF-4753-A398-143D331B859B}" srcOrd="1" destOrd="0" presId="urn:microsoft.com/office/officeart/2008/layout/SquareAccentList"/>
    <dgm:cxn modelId="{F5C05B53-9E9A-440B-9A24-3F2DF825BD74}" type="presParOf" srcId="{01D7D7A0-AAFF-4753-A398-143D331B859B}" destId="{2B0B3B20-47B4-4F70-9C75-96352675D1C1}" srcOrd="0" destOrd="0" presId="urn:microsoft.com/office/officeart/2008/layout/SquareAccentList"/>
    <dgm:cxn modelId="{8A5F3A4D-CE2A-4D17-BAC3-3ABAD3FE3736}" type="presParOf" srcId="{2B0B3B20-47B4-4F70-9C75-96352675D1C1}" destId="{BB574345-ABB8-4AEA-9BB1-397E6A83EBCB}" srcOrd="0" destOrd="0" presId="urn:microsoft.com/office/officeart/2008/layout/SquareAccentList"/>
    <dgm:cxn modelId="{3312FA8E-9E07-4B48-A17C-327BFB70E61C}" type="presParOf" srcId="{2B0B3B20-47B4-4F70-9C75-96352675D1C1}" destId="{37366A4F-4030-4A9F-8EDF-0D990C9623CB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5DEE6-4610-4520-92B5-BEAFA29CF3C5}">
      <dsp:nvSpPr>
        <dsp:cNvPr id="0" name=""/>
        <dsp:cNvSpPr/>
      </dsp:nvSpPr>
      <dsp:spPr>
        <a:xfrm>
          <a:off x="510122" y="0"/>
          <a:ext cx="6807501" cy="5119615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06E35AB-665B-4F6E-99F7-CDC5734A017D}">
      <dsp:nvSpPr>
        <dsp:cNvPr id="0" name=""/>
        <dsp:cNvSpPr/>
      </dsp:nvSpPr>
      <dsp:spPr>
        <a:xfrm>
          <a:off x="8603" y="1535884"/>
          <a:ext cx="2577840" cy="20478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/>
            <a:t>Selecció de participants i concreció de la formació amb les empreses</a:t>
          </a:r>
          <a:endParaRPr lang="ca-ES" sz="2000" kern="1200" dirty="0"/>
        </a:p>
      </dsp:txBody>
      <dsp:txXfrm>
        <a:off x="108571" y="1635852"/>
        <a:ext cx="2377904" cy="1847910"/>
      </dsp:txXfrm>
    </dsp:sp>
    <dsp:sp modelId="{9A74324A-0319-4848-9085-1AC0025ED30D}">
      <dsp:nvSpPr>
        <dsp:cNvPr id="0" name=""/>
        <dsp:cNvSpPr/>
      </dsp:nvSpPr>
      <dsp:spPr>
        <a:xfrm>
          <a:off x="2715492" y="1535884"/>
          <a:ext cx="2577840" cy="2047846"/>
        </a:xfrm>
        <a:prstGeom prst="roundRect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/>
            <a:t>Formació a mida d’introducció a l’entorn productiu que es trobaran de </a:t>
          </a:r>
          <a:r>
            <a:rPr lang="ca-ES" sz="2000" kern="1200" dirty="0" err="1" smtClean="0"/>
            <a:t>màx</a:t>
          </a:r>
          <a:r>
            <a:rPr lang="ca-ES" sz="2000" kern="1200" dirty="0" smtClean="0"/>
            <a:t> 100 hores (no obligatòria)***</a:t>
          </a:r>
          <a:endParaRPr lang="ca-ES" sz="2000" kern="1200" dirty="0"/>
        </a:p>
      </dsp:txBody>
      <dsp:txXfrm>
        <a:off x="2815460" y="1635852"/>
        <a:ext cx="2377904" cy="1847910"/>
      </dsp:txXfrm>
    </dsp:sp>
    <dsp:sp modelId="{08504B44-E84E-4C74-8F66-EFF7D5B4E8CA}">
      <dsp:nvSpPr>
        <dsp:cNvPr id="0" name=""/>
        <dsp:cNvSpPr/>
      </dsp:nvSpPr>
      <dsp:spPr>
        <a:xfrm>
          <a:off x="5422381" y="1535884"/>
          <a:ext cx="2577840" cy="20478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/>
            <a:t>Entorn productiu</a:t>
          </a:r>
          <a:endParaRPr lang="ca-E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dirty="0" smtClean="0"/>
            <a:t>Formació de CP d’un 25% de la jornada total</a:t>
          </a:r>
          <a:endParaRPr lang="ca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dirty="0" smtClean="0"/>
            <a:t>Contracte de formació aprenentatge de 12 mesos</a:t>
          </a:r>
          <a:endParaRPr lang="ca-ES" sz="1600" kern="1200" dirty="0"/>
        </a:p>
      </dsp:txBody>
      <dsp:txXfrm>
        <a:off x="5522349" y="1635852"/>
        <a:ext cx="2377904" cy="1847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87853-75F0-4D48-8B84-7B2073135E4D}">
      <dsp:nvSpPr>
        <dsp:cNvPr id="0" name=""/>
        <dsp:cNvSpPr/>
      </dsp:nvSpPr>
      <dsp:spPr>
        <a:xfrm>
          <a:off x="7869" y="0"/>
          <a:ext cx="8050385" cy="752029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 val="46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>
              <a:solidFill>
                <a:schemeClr val="tx1"/>
              </a:solidFill>
            </a:rPr>
            <a:t>Acompanyament a les empreses i les persones aprenents</a:t>
          </a:r>
          <a:endParaRPr lang="ca-ES" sz="2000" kern="1200" dirty="0">
            <a:solidFill>
              <a:schemeClr val="tx1"/>
            </a:solidFill>
          </a:endParaRPr>
        </a:p>
      </dsp:txBody>
      <dsp:txXfrm>
        <a:off x="383884" y="0"/>
        <a:ext cx="7298356" cy="7520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A8A02-E4C6-4742-A828-FC08FEC14263}">
      <dsp:nvSpPr>
        <dsp:cNvPr id="0" name=""/>
        <dsp:cNvSpPr/>
      </dsp:nvSpPr>
      <dsp:spPr>
        <a:xfrm>
          <a:off x="2539" y="340571"/>
          <a:ext cx="2476500" cy="990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b="1" kern="1200" dirty="0" smtClean="0"/>
            <a:t>Funcions agent impulsor </a:t>
          </a:r>
          <a:endParaRPr lang="ca-ES" sz="1600" b="1" kern="1200" dirty="0"/>
        </a:p>
      </dsp:txBody>
      <dsp:txXfrm>
        <a:off x="2539" y="340571"/>
        <a:ext cx="2476500" cy="990600"/>
      </dsp:txXfrm>
    </dsp:sp>
    <dsp:sp modelId="{676089CF-B7B8-4677-ACE4-D41956C4631C}">
      <dsp:nvSpPr>
        <dsp:cNvPr id="0" name=""/>
        <dsp:cNvSpPr/>
      </dsp:nvSpPr>
      <dsp:spPr>
        <a:xfrm>
          <a:off x="2539" y="1331171"/>
          <a:ext cx="2476500" cy="374692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dirty="0" smtClean="0"/>
            <a:t>Prospectar i seleccionar els sectors empresarials més adequats </a:t>
          </a:r>
          <a:endParaRPr lang="ca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dirty="0" smtClean="0"/>
            <a:t>Prospectar i seleccionar els joves més adequats</a:t>
          </a:r>
          <a:endParaRPr lang="ca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dirty="0" smtClean="0"/>
            <a:t>Acordar amb el teixit empresarial la formació més adequada</a:t>
          </a:r>
          <a:endParaRPr lang="ca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dirty="0" smtClean="0"/>
            <a:t>Acompanyar empreses i aprenents durant tot el procés de vida del projecte</a:t>
          </a:r>
          <a:endParaRPr lang="ca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dirty="0" smtClean="0"/>
            <a:t>Interlocució directe amb el SOC mitjançant les figures de coordinació</a:t>
          </a:r>
          <a:endParaRPr lang="ca-ES" sz="1600" kern="1200" dirty="0"/>
        </a:p>
      </dsp:txBody>
      <dsp:txXfrm>
        <a:off x="2539" y="1331171"/>
        <a:ext cx="2476500" cy="3746924"/>
      </dsp:txXfrm>
    </dsp:sp>
    <dsp:sp modelId="{AB82BC30-29F1-4126-861C-63731A0E528D}">
      <dsp:nvSpPr>
        <dsp:cNvPr id="0" name=""/>
        <dsp:cNvSpPr/>
      </dsp:nvSpPr>
      <dsp:spPr>
        <a:xfrm>
          <a:off x="2825749" y="340571"/>
          <a:ext cx="2476500" cy="990600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b="1" kern="1200" dirty="0" smtClean="0"/>
            <a:t>Funcions agent formador</a:t>
          </a:r>
          <a:endParaRPr lang="ca-ES" sz="1600" b="1" kern="1200" dirty="0"/>
        </a:p>
      </dsp:txBody>
      <dsp:txXfrm>
        <a:off x="2825749" y="340571"/>
        <a:ext cx="2476500" cy="990600"/>
      </dsp:txXfrm>
    </dsp:sp>
    <dsp:sp modelId="{04DE7585-459B-4167-B909-031E33B33091}">
      <dsp:nvSpPr>
        <dsp:cNvPr id="0" name=""/>
        <dsp:cNvSpPr/>
      </dsp:nvSpPr>
      <dsp:spPr>
        <a:xfrm>
          <a:off x="2825749" y="1331171"/>
          <a:ext cx="2476500" cy="3746924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dirty="0" smtClean="0"/>
            <a:t>Dissenyar i executar la formació introductòria al sector professional (si s’escau)</a:t>
          </a:r>
          <a:endParaRPr lang="ca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dirty="0" smtClean="0"/>
            <a:t>Executar la formació de CP adaptant-la als col·lectius participants.</a:t>
          </a:r>
          <a:endParaRPr lang="ca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dirty="0" smtClean="0"/>
            <a:t>Gestionar tota la part documental de la formació</a:t>
          </a:r>
          <a:endParaRPr lang="ca-ES" sz="1600" kern="1200" dirty="0"/>
        </a:p>
      </dsp:txBody>
      <dsp:txXfrm>
        <a:off x="2825749" y="1331171"/>
        <a:ext cx="2476500" cy="3746924"/>
      </dsp:txXfrm>
    </dsp:sp>
    <dsp:sp modelId="{09A8C383-31E1-4A7C-A831-6376D0B07945}">
      <dsp:nvSpPr>
        <dsp:cNvPr id="0" name=""/>
        <dsp:cNvSpPr/>
      </dsp:nvSpPr>
      <dsp:spPr>
        <a:xfrm>
          <a:off x="5648960" y="340571"/>
          <a:ext cx="2476500" cy="99060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b="1" kern="1200" dirty="0" smtClean="0"/>
            <a:t>Funcions agents contractants</a:t>
          </a:r>
          <a:endParaRPr lang="ca-ES" sz="1600" b="1" kern="1200" dirty="0"/>
        </a:p>
      </dsp:txBody>
      <dsp:txXfrm>
        <a:off x="5648960" y="340571"/>
        <a:ext cx="2476500" cy="990600"/>
      </dsp:txXfrm>
    </dsp:sp>
    <dsp:sp modelId="{10138195-F374-493A-B448-847D4C2E4775}">
      <dsp:nvSpPr>
        <dsp:cNvPr id="0" name=""/>
        <dsp:cNvSpPr/>
      </dsp:nvSpPr>
      <dsp:spPr>
        <a:xfrm>
          <a:off x="5648960" y="1331171"/>
          <a:ext cx="2476500" cy="3746924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dirty="0" smtClean="0"/>
            <a:t>Contractar mitjançant els contractes de formació i aprenentatge a les persones aprenents</a:t>
          </a:r>
          <a:endParaRPr lang="ca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dirty="0" smtClean="0"/>
            <a:t>Gestionar els contractes amb el suport del SOC i dels coordinadors/es dels projectes</a:t>
          </a:r>
          <a:endParaRPr lang="ca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600" kern="1200" dirty="0" smtClean="0"/>
            <a:t>Vetllar per la formació i l’acompanyament de les persones aprenents dins l’empresa</a:t>
          </a:r>
          <a:endParaRPr lang="ca-ES" sz="1600" kern="1200" dirty="0"/>
        </a:p>
      </dsp:txBody>
      <dsp:txXfrm>
        <a:off x="5648960" y="1331171"/>
        <a:ext cx="2476500" cy="37469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9B01C-4AD5-4776-9D6D-97C803B6D7C9}">
      <dsp:nvSpPr>
        <dsp:cNvPr id="0" name=""/>
        <dsp:cNvSpPr/>
      </dsp:nvSpPr>
      <dsp:spPr>
        <a:xfrm>
          <a:off x="1699" y="549706"/>
          <a:ext cx="2601009" cy="3060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78B49B-6E3C-45CA-BD81-BC1C6C073474}">
      <dsp:nvSpPr>
        <dsp:cNvPr id="0" name=""/>
        <dsp:cNvSpPr/>
      </dsp:nvSpPr>
      <dsp:spPr>
        <a:xfrm>
          <a:off x="1699" y="664628"/>
          <a:ext cx="191079" cy="1910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5610D-4832-4316-961E-9AEDD0A0CCF1}">
      <dsp:nvSpPr>
        <dsp:cNvPr id="0" name=""/>
        <dsp:cNvSpPr/>
      </dsp:nvSpPr>
      <dsp:spPr>
        <a:xfrm>
          <a:off x="1699" y="0"/>
          <a:ext cx="2601009" cy="54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PEL ROL d’agent impulsor</a:t>
          </a:r>
          <a:endParaRPr lang="ca-ES" sz="2400" kern="1200" dirty="0"/>
        </a:p>
      </dsp:txBody>
      <dsp:txXfrm>
        <a:off x="1699" y="0"/>
        <a:ext cx="2601009" cy="549706"/>
      </dsp:txXfrm>
    </dsp:sp>
    <dsp:sp modelId="{078841C1-D0FC-4536-94DF-9DD975EFF58B}">
      <dsp:nvSpPr>
        <dsp:cNvPr id="0" name=""/>
        <dsp:cNvSpPr/>
      </dsp:nvSpPr>
      <dsp:spPr>
        <a:xfrm>
          <a:off x="1699" y="1110028"/>
          <a:ext cx="191074" cy="1910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CFD5D-4168-460E-B19E-BE52BEDA492A}">
      <dsp:nvSpPr>
        <dsp:cNvPr id="0" name=""/>
        <dsp:cNvSpPr/>
      </dsp:nvSpPr>
      <dsp:spPr>
        <a:xfrm>
          <a:off x="183769" y="982868"/>
          <a:ext cx="2418938" cy="445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Entitat sense ànim de lucre</a:t>
          </a:r>
          <a:endParaRPr lang="ca-ES" sz="1400" kern="1200" dirty="0"/>
        </a:p>
      </dsp:txBody>
      <dsp:txXfrm>
        <a:off x="183769" y="982868"/>
        <a:ext cx="2418938" cy="445395"/>
      </dsp:txXfrm>
    </dsp:sp>
    <dsp:sp modelId="{31E5A1D2-0E7C-4EC4-9BCD-DA109C99FB86}">
      <dsp:nvSpPr>
        <dsp:cNvPr id="0" name=""/>
        <dsp:cNvSpPr/>
      </dsp:nvSpPr>
      <dsp:spPr>
        <a:xfrm>
          <a:off x="1699" y="1555424"/>
          <a:ext cx="191074" cy="1910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5557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FCCDA-4651-4399-8CE0-E46F36003D04}">
      <dsp:nvSpPr>
        <dsp:cNvPr id="0" name=""/>
        <dsp:cNvSpPr/>
      </dsp:nvSpPr>
      <dsp:spPr>
        <a:xfrm>
          <a:off x="183769" y="1428264"/>
          <a:ext cx="2418938" cy="445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Entitat Local </a:t>
          </a:r>
          <a:endParaRPr lang="ca-ES" sz="1400" kern="1200" dirty="0"/>
        </a:p>
      </dsp:txBody>
      <dsp:txXfrm>
        <a:off x="183769" y="1428264"/>
        <a:ext cx="2418938" cy="445395"/>
      </dsp:txXfrm>
    </dsp:sp>
    <dsp:sp modelId="{A962AD9F-46BD-4F5C-B10D-6C85DF5C7E38}">
      <dsp:nvSpPr>
        <dsp:cNvPr id="0" name=""/>
        <dsp:cNvSpPr/>
      </dsp:nvSpPr>
      <dsp:spPr>
        <a:xfrm>
          <a:off x="1699" y="2000820"/>
          <a:ext cx="191074" cy="1910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F214D-95B3-4E24-BD48-3620611DB451}">
      <dsp:nvSpPr>
        <dsp:cNvPr id="0" name=""/>
        <dsp:cNvSpPr/>
      </dsp:nvSpPr>
      <dsp:spPr>
        <a:xfrm>
          <a:off x="183769" y="1873660"/>
          <a:ext cx="2418938" cy="445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Associació representativa de sector empresarial (gremis)</a:t>
          </a:r>
          <a:endParaRPr lang="ca-ES" sz="1400" kern="1200" dirty="0"/>
        </a:p>
      </dsp:txBody>
      <dsp:txXfrm>
        <a:off x="183769" y="1873660"/>
        <a:ext cx="2418938" cy="445395"/>
      </dsp:txXfrm>
    </dsp:sp>
    <dsp:sp modelId="{7B9C4AFF-4CD8-4839-ABEE-2F3F803813CF}">
      <dsp:nvSpPr>
        <dsp:cNvPr id="0" name=""/>
        <dsp:cNvSpPr/>
      </dsp:nvSpPr>
      <dsp:spPr>
        <a:xfrm>
          <a:off x="1699" y="2446216"/>
          <a:ext cx="191074" cy="1910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14E5EF-7A38-439C-909B-ECBD5625DE06}">
      <dsp:nvSpPr>
        <dsp:cNvPr id="0" name=""/>
        <dsp:cNvSpPr/>
      </dsp:nvSpPr>
      <dsp:spPr>
        <a:xfrm>
          <a:off x="183769" y="2319055"/>
          <a:ext cx="2418938" cy="445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Centre de formació especialitzat i acreditat</a:t>
          </a:r>
          <a:endParaRPr lang="ca-ES" sz="1400" kern="1200" dirty="0"/>
        </a:p>
      </dsp:txBody>
      <dsp:txXfrm>
        <a:off x="183769" y="2319055"/>
        <a:ext cx="2418938" cy="445395"/>
      </dsp:txXfrm>
    </dsp:sp>
    <dsp:sp modelId="{D810316D-71F7-45FE-B9CF-258D918A3DDA}">
      <dsp:nvSpPr>
        <dsp:cNvPr id="0" name=""/>
        <dsp:cNvSpPr/>
      </dsp:nvSpPr>
      <dsp:spPr>
        <a:xfrm>
          <a:off x="2732758" y="549706"/>
          <a:ext cx="2601009" cy="306001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CA1F91-0462-45CA-B386-1C0C560F2AF3}">
      <dsp:nvSpPr>
        <dsp:cNvPr id="0" name=""/>
        <dsp:cNvSpPr/>
      </dsp:nvSpPr>
      <dsp:spPr>
        <a:xfrm>
          <a:off x="2732758" y="664628"/>
          <a:ext cx="191079" cy="1910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A33F3-B79F-478B-82DE-55A75D4FA286}">
      <dsp:nvSpPr>
        <dsp:cNvPr id="0" name=""/>
        <dsp:cNvSpPr/>
      </dsp:nvSpPr>
      <dsp:spPr>
        <a:xfrm>
          <a:off x="2732758" y="0"/>
          <a:ext cx="2601009" cy="54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PEL ROL d’Agent formatiu</a:t>
          </a:r>
          <a:endParaRPr lang="ca-ES" sz="2400" kern="1200" dirty="0"/>
        </a:p>
      </dsp:txBody>
      <dsp:txXfrm>
        <a:off x="2732758" y="0"/>
        <a:ext cx="2601009" cy="549706"/>
      </dsp:txXfrm>
    </dsp:sp>
    <dsp:sp modelId="{1C5EE9B9-8B4A-45B7-BF60-5C74735BA7D4}">
      <dsp:nvSpPr>
        <dsp:cNvPr id="0" name=""/>
        <dsp:cNvSpPr/>
      </dsp:nvSpPr>
      <dsp:spPr>
        <a:xfrm>
          <a:off x="2732758" y="1110028"/>
          <a:ext cx="191074" cy="1910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6DE40-1933-4C67-997C-B644786253B7}">
      <dsp:nvSpPr>
        <dsp:cNvPr id="0" name=""/>
        <dsp:cNvSpPr/>
      </dsp:nvSpPr>
      <dsp:spPr>
        <a:xfrm>
          <a:off x="2914829" y="982868"/>
          <a:ext cx="2418938" cy="445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Centre acreditat per impartir els CP corresponents</a:t>
          </a:r>
          <a:endParaRPr lang="ca-ES" sz="1400" kern="1200" dirty="0"/>
        </a:p>
      </dsp:txBody>
      <dsp:txXfrm>
        <a:off x="2914829" y="982868"/>
        <a:ext cx="2418938" cy="445395"/>
      </dsp:txXfrm>
    </dsp:sp>
    <dsp:sp modelId="{E8820043-DC80-444C-AC37-6D539B49F28E}">
      <dsp:nvSpPr>
        <dsp:cNvPr id="0" name=""/>
        <dsp:cNvSpPr/>
      </dsp:nvSpPr>
      <dsp:spPr>
        <a:xfrm>
          <a:off x="2732758" y="1555424"/>
          <a:ext cx="191074" cy="1910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55BE53-AC8F-430B-8757-41A9F13C6DC3}">
      <dsp:nvSpPr>
        <dsp:cNvPr id="0" name=""/>
        <dsp:cNvSpPr/>
      </dsp:nvSpPr>
      <dsp:spPr>
        <a:xfrm>
          <a:off x="2914829" y="1428264"/>
          <a:ext cx="2418938" cy="445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Empresa acreditades per impartir formació</a:t>
          </a:r>
          <a:endParaRPr lang="ca-ES" sz="1400" kern="1200" dirty="0"/>
        </a:p>
      </dsp:txBody>
      <dsp:txXfrm>
        <a:off x="2914829" y="1428264"/>
        <a:ext cx="2418938" cy="445395"/>
      </dsp:txXfrm>
    </dsp:sp>
    <dsp:sp modelId="{16B43F24-0958-4460-B4B9-5F318DBF11E5}">
      <dsp:nvSpPr>
        <dsp:cNvPr id="0" name=""/>
        <dsp:cNvSpPr/>
      </dsp:nvSpPr>
      <dsp:spPr>
        <a:xfrm>
          <a:off x="5463818" y="549706"/>
          <a:ext cx="2601009" cy="306001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F7DEF8-91B6-4F35-84AD-F9390F009ECA}">
      <dsp:nvSpPr>
        <dsp:cNvPr id="0" name=""/>
        <dsp:cNvSpPr/>
      </dsp:nvSpPr>
      <dsp:spPr>
        <a:xfrm>
          <a:off x="5463818" y="664628"/>
          <a:ext cx="191079" cy="1910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5FB94-767E-4A80-9958-CD466856998F}">
      <dsp:nvSpPr>
        <dsp:cNvPr id="0" name=""/>
        <dsp:cNvSpPr/>
      </dsp:nvSpPr>
      <dsp:spPr>
        <a:xfrm>
          <a:off x="5436612" y="0"/>
          <a:ext cx="2601009" cy="54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PELS Agents contractants</a:t>
          </a:r>
          <a:endParaRPr lang="ca-ES" sz="2400" kern="1200" dirty="0"/>
        </a:p>
      </dsp:txBody>
      <dsp:txXfrm>
        <a:off x="5436612" y="0"/>
        <a:ext cx="2601009" cy="549706"/>
      </dsp:txXfrm>
    </dsp:sp>
    <dsp:sp modelId="{BB574345-ABB8-4AEA-9BB1-397E6A83EBCB}">
      <dsp:nvSpPr>
        <dsp:cNvPr id="0" name=""/>
        <dsp:cNvSpPr/>
      </dsp:nvSpPr>
      <dsp:spPr>
        <a:xfrm>
          <a:off x="5463818" y="1230962"/>
          <a:ext cx="191074" cy="1910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66A4F-4030-4A9F-8EDF-0D990C9623CB}">
      <dsp:nvSpPr>
        <dsp:cNvPr id="0" name=""/>
        <dsp:cNvSpPr/>
      </dsp:nvSpPr>
      <dsp:spPr>
        <a:xfrm>
          <a:off x="5645889" y="982868"/>
          <a:ext cx="2418938" cy="687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Persones físiques i jurídiques amb capacitat de contractació i centre de treball a Catalunya</a:t>
          </a:r>
          <a:endParaRPr lang="ca-ES" sz="1400" kern="1200" dirty="0"/>
        </a:p>
      </dsp:txBody>
      <dsp:txXfrm>
        <a:off x="5645889" y="982868"/>
        <a:ext cx="2418938" cy="687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0124C-CE7F-45C5-A978-9C68A0E6A635}" type="datetimeFigureOut">
              <a:rPr lang="ca-ES" smtClean="0"/>
              <a:t>28/10/2021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DD895-91CA-431B-9106-328B75F0D43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7453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 smtClean="0"/>
              <a:t>Feu clic aquí per editar l'estil de subtítols del patró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E03E-6B71-420B-BFAD-31753DC0288C}" type="datetimeFigureOut">
              <a:rPr lang="ca-ES" smtClean="0"/>
              <a:t>28/10/2021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061E-CA47-42E9-B6F5-06FBCA79F19A}" type="slidenum">
              <a:rPr lang="ca-ES" smtClean="0"/>
              <a:t>‹#›</a:t>
            </a:fld>
            <a:endParaRPr lang="ca-ES"/>
          </a:p>
        </p:txBody>
      </p:sp>
      <p:pic>
        <p:nvPicPr>
          <p:cNvPr id="7" name="Imat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527" y="124240"/>
            <a:ext cx="4488372" cy="47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5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E03E-6B71-420B-BFAD-31753DC0288C}" type="datetimeFigureOut">
              <a:rPr lang="ca-ES" smtClean="0"/>
              <a:t>28/10/2021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061E-CA47-42E9-B6F5-06FBCA79F19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2936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E03E-6B71-420B-BFAD-31753DC0288C}" type="datetimeFigureOut">
              <a:rPr lang="ca-ES" smtClean="0"/>
              <a:t>28/10/2021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061E-CA47-42E9-B6F5-06FBCA79F19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5955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E03E-6B71-420B-BFAD-31753DC0288C}" type="datetimeFigureOut">
              <a:rPr lang="ca-ES" smtClean="0"/>
              <a:t>28/10/2021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061E-CA47-42E9-B6F5-06FBCA79F19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9676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E03E-6B71-420B-BFAD-31753DC0288C}" type="datetimeFigureOut">
              <a:rPr lang="ca-ES" smtClean="0"/>
              <a:t>28/10/2021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061E-CA47-42E9-B6F5-06FBCA79F19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657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E03E-6B71-420B-BFAD-31753DC0288C}" type="datetimeFigureOut">
              <a:rPr lang="ca-ES" smtClean="0"/>
              <a:t>28/10/2021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061E-CA47-42E9-B6F5-06FBCA79F19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8053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E03E-6B71-420B-BFAD-31753DC0288C}" type="datetimeFigureOut">
              <a:rPr lang="ca-ES" smtClean="0"/>
              <a:t>28/10/2021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061E-CA47-42E9-B6F5-06FBCA79F19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3219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E03E-6B71-420B-BFAD-31753DC0288C}" type="datetimeFigureOut">
              <a:rPr lang="ca-ES" smtClean="0"/>
              <a:t>28/10/2021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061E-CA47-42E9-B6F5-06FBCA79F19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4107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E03E-6B71-420B-BFAD-31753DC0288C}" type="datetimeFigureOut">
              <a:rPr lang="ca-ES" smtClean="0"/>
              <a:t>28/10/2021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061E-CA47-42E9-B6F5-06FBCA79F19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148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E03E-6B71-420B-BFAD-31753DC0288C}" type="datetimeFigureOut">
              <a:rPr lang="ca-ES" smtClean="0"/>
              <a:t>28/10/2021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061E-CA47-42E9-B6F5-06FBCA79F19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3433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E03E-6B71-420B-BFAD-31753DC0288C}" type="datetimeFigureOut">
              <a:rPr lang="ca-ES" smtClean="0"/>
              <a:t>28/10/2021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061E-CA47-42E9-B6F5-06FBCA79F19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0933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EE03E-6B71-420B-BFAD-31753DC0288C}" type="datetimeFigureOut">
              <a:rPr lang="ca-ES" smtClean="0"/>
              <a:t>28/10/2021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C061E-CA47-42E9-B6F5-06FBCA79F19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625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3.jpg@01D7BB80.2D2B9D4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50" y="289348"/>
            <a:ext cx="1602720" cy="5229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28590"/>
            <a:ext cx="12192000" cy="1729409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41719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1733563" y="5496298"/>
            <a:ext cx="8724873" cy="496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SUBDIRECCIÓ D’OCUPACIÓ JUVENIL I QUALIFACIÓ PROFESSIONAL</a:t>
            </a:r>
          </a:p>
        </p:txBody>
      </p:sp>
      <p:sp>
        <p:nvSpPr>
          <p:cNvPr id="3" name="QuadreDeText 2"/>
          <p:cNvSpPr txBox="1"/>
          <p:nvPr/>
        </p:nvSpPr>
        <p:spPr>
          <a:xfrm>
            <a:off x="2393484" y="1089552"/>
            <a:ext cx="7768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b="1" dirty="0" smtClean="0"/>
              <a:t>Nous programes d’ocupació per a joves </a:t>
            </a:r>
            <a:endParaRPr lang="ca-ES" sz="3600" b="1" dirty="0"/>
          </a:p>
        </p:txBody>
      </p:sp>
      <p:sp>
        <p:nvSpPr>
          <p:cNvPr id="19" name="QuadreDeText 18"/>
          <p:cNvSpPr txBox="1"/>
          <p:nvPr/>
        </p:nvSpPr>
        <p:spPr>
          <a:xfrm>
            <a:off x="2393484" y="2616628"/>
            <a:ext cx="7655859" cy="179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b="1" dirty="0" smtClean="0"/>
              <a:t>Convocatòries de foment de la contractació</a:t>
            </a:r>
          </a:p>
          <a:p>
            <a:pPr algn="ctr"/>
            <a:endParaRPr lang="ca-ES" sz="2000" b="1" dirty="0" smtClean="0"/>
          </a:p>
          <a:p>
            <a:pPr algn="ctr"/>
            <a:r>
              <a:rPr lang="ca-ES" sz="2000" b="1" dirty="0" smtClean="0"/>
              <a:t>Programa de Formació Professional per a l’Ocupació DUAL </a:t>
            </a:r>
          </a:p>
          <a:p>
            <a:pPr algn="ctr"/>
            <a:endParaRPr lang="ca-ES" sz="2000" b="1" dirty="0" smtClean="0"/>
          </a:p>
          <a:p>
            <a:pPr algn="ctr"/>
            <a:r>
              <a:rPr lang="ca-ES" sz="2000" b="1" dirty="0" smtClean="0"/>
              <a:t>Forma i Insereix </a:t>
            </a:r>
            <a:r>
              <a:rPr lang="ca-ES" sz="1050" b="1" dirty="0"/>
              <a:t>(no només per a joves)</a:t>
            </a:r>
          </a:p>
          <a:p>
            <a:pPr algn="ctr"/>
            <a:endParaRPr lang="ca-ES" sz="1050" b="1" dirty="0"/>
          </a:p>
        </p:txBody>
      </p:sp>
    </p:spTree>
    <p:extLst>
      <p:ext uri="{BB962C8B-B14F-4D97-AF65-F5344CB8AC3E}">
        <p14:creationId xmlns:p14="http://schemas.microsoft.com/office/powerpoint/2010/main" val="40685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0F55-67D4-488C-A650-A29AA3684644}" type="slidenum">
              <a:rPr lang="ca-ES" smtClean="0"/>
              <a:t>10</a:t>
            </a:fld>
            <a:endParaRPr lang="ca-ES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7954045"/>
              </p:ext>
            </p:extLst>
          </p:nvPr>
        </p:nvGraphicFramePr>
        <p:xfrm>
          <a:off x="1781666" y="1451728"/>
          <a:ext cx="8066527" cy="548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ángulo 1">
            <a:extLst>
              <a:ext uri="{FF2B5EF4-FFF2-40B4-BE49-F238E27FC236}">
                <a16:creationId xmlns:a16="http://schemas.microsoft.com/office/drawing/2014/main" id="{AABCF0AD-AB11-BD4D-82BD-92F6B8783071}"/>
              </a:ext>
            </a:extLst>
          </p:cNvPr>
          <p:cNvSpPr/>
          <p:nvPr/>
        </p:nvSpPr>
        <p:spPr>
          <a:xfrm>
            <a:off x="633541" y="4425696"/>
            <a:ext cx="10330115" cy="203132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endParaRPr lang="ca-E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a-E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ca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entitats poden presentar-se a la </a:t>
            </a:r>
            <a:r>
              <a:rPr lang="ca-E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convocatòria en solitari </a:t>
            </a:r>
            <a:r>
              <a:rPr lang="ca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estan en disposició de realitzar totes les </a:t>
            </a:r>
            <a:r>
              <a:rPr lang="ca-E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accions (impulsar, formar i contractar) o </a:t>
            </a:r>
            <a:r>
              <a:rPr lang="ca-E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forma agrupada </a:t>
            </a:r>
            <a:r>
              <a:rPr lang="ca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segons els seus àmbits d’actuació. </a:t>
            </a:r>
          </a:p>
          <a:p>
            <a:pPr algn="just"/>
            <a:endParaRPr lang="ca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a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cas d’agrupaments, la relació entre elles </a:t>
            </a:r>
            <a:r>
              <a:rPr lang="ca-E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s’haurà </a:t>
            </a:r>
            <a:r>
              <a:rPr lang="ca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formalitzar en un conveni on es </a:t>
            </a:r>
            <a:r>
              <a:rPr lang="ca-E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detallaran </a:t>
            </a:r>
            <a:r>
              <a:rPr lang="ca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els diferents compromisos, així com els drets i deures de les parts</a:t>
            </a:r>
            <a:r>
              <a:rPr lang="ca-E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a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ca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a-ES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“L’agent impulsor” funcionarà  com </a:t>
            </a:r>
            <a:r>
              <a:rPr lang="ca-E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a-ES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representant de </a:t>
            </a:r>
            <a:r>
              <a:rPr lang="ca-ES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l’agrupació, rebrà la totalitat de la subvenció  </a:t>
            </a:r>
            <a:r>
              <a:rPr lang="ca-E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ca-ES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serà </a:t>
            </a:r>
            <a:r>
              <a:rPr lang="ca-E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 </a:t>
            </a:r>
            <a:r>
              <a:rPr lang="ca-ES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farà </a:t>
            </a:r>
            <a:r>
              <a:rPr lang="ca-ES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interlocució</a:t>
            </a:r>
            <a:r>
              <a:rPr lang="ca-ES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a-E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 el Servei d’Ocupació de Catalunya</a:t>
            </a:r>
            <a:r>
              <a:rPr lang="ca-ES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Les figures d’assessorament dependrien d’aquest agent. </a:t>
            </a:r>
            <a:endParaRPr lang="ca-ES" sz="1400" dirty="0"/>
          </a:p>
        </p:txBody>
      </p:sp>
      <p:sp>
        <p:nvSpPr>
          <p:cNvPr id="17" name="CuadroTexto 5">
            <a:extLst>
              <a:ext uri="{FF2B5EF4-FFF2-40B4-BE49-F238E27FC236}">
                <a16:creationId xmlns:a16="http://schemas.microsoft.com/office/drawing/2014/main" id="{010A861A-75B5-3045-887B-E36FBA5ACCA5}"/>
              </a:ext>
            </a:extLst>
          </p:cNvPr>
          <p:cNvSpPr txBox="1"/>
          <p:nvPr/>
        </p:nvSpPr>
        <p:spPr>
          <a:xfrm>
            <a:off x="385392" y="781399"/>
            <a:ext cx="5014521" cy="461665"/>
          </a:xfrm>
          <a:prstGeom prst="rect">
            <a:avLst/>
          </a:prstGeom>
          <a:solidFill>
            <a:srgbClr val="75C81A"/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ENTITATS BENEFICIÀRIES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4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50" y="289348"/>
            <a:ext cx="1602720" cy="522976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270" y="1106218"/>
            <a:ext cx="8572180" cy="5294582"/>
          </a:xfrm>
          <a:prstGeom prst="rect">
            <a:avLst/>
          </a:prstGeom>
        </p:spPr>
      </p:pic>
      <p:sp>
        <p:nvSpPr>
          <p:cNvPr id="5" name="QuadreDeText 4"/>
          <p:cNvSpPr txBox="1"/>
          <p:nvPr/>
        </p:nvSpPr>
        <p:spPr>
          <a:xfrm rot="1645978">
            <a:off x="9282918" y="3890113"/>
            <a:ext cx="1040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rgbClr val="FF0000"/>
                </a:solidFill>
              </a:rPr>
              <a:t>PREVISIÓ</a:t>
            </a:r>
            <a:endParaRPr lang="ca-ES" sz="1400" b="1" dirty="0">
              <a:solidFill>
                <a:srgbClr val="FF0000"/>
              </a:solidFill>
            </a:endParaRPr>
          </a:p>
        </p:txBody>
      </p:sp>
      <p:sp>
        <p:nvSpPr>
          <p:cNvPr id="6" name="QuadreDeText 5"/>
          <p:cNvSpPr txBox="1"/>
          <p:nvPr/>
        </p:nvSpPr>
        <p:spPr>
          <a:xfrm rot="1645978">
            <a:off x="9892517" y="2543380"/>
            <a:ext cx="1040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rgbClr val="FF0000"/>
                </a:solidFill>
              </a:rPr>
              <a:t>PREVISIÓ</a:t>
            </a:r>
            <a:endParaRPr lang="ca-E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8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50" y="289348"/>
            <a:ext cx="1602720" cy="522976"/>
          </a:xfrm>
          <a:prstGeom prst="rect">
            <a:avLst/>
          </a:prstGeom>
        </p:spPr>
      </p:pic>
      <p:sp>
        <p:nvSpPr>
          <p:cNvPr id="5" name="QuadreDeText 4"/>
          <p:cNvSpPr txBox="1"/>
          <p:nvPr/>
        </p:nvSpPr>
        <p:spPr>
          <a:xfrm>
            <a:off x="4831976" y="1552082"/>
            <a:ext cx="661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000" b="1" dirty="0" smtClean="0"/>
              <a:t>+ Forma i Insereix </a:t>
            </a:r>
            <a:r>
              <a:rPr lang="ca-ES" b="1" dirty="0" smtClean="0"/>
              <a:t>(no només per a joves)</a:t>
            </a:r>
            <a:endParaRPr lang="ca-ES" b="1" dirty="0"/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80" y="1062998"/>
            <a:ext cx="4407920" cy="35896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9221" y="4927483"/>
            <a:ext cx="102328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 smtClean="0"/>
              <a:t>Si </a:t>
            </a:r>
            <a:r>
              <a:rPr lang="ca-ES" dirty="0"/>
              <a:t>sou una empresa que no troba </a:t>
            </a:r>
            <a:r>
              <a:rPr lang="ca-ES" dirty="0" smtClean="0"/>
              <a:t>treballadors/res </a:t>
            </a:r>
            <a:r>
              <a:rPr lang="ca-ES" dirty="0"/>
              <a:t>amb una formació específica per cobrir les vostres necessitats o </a:t>
            </a:r>
            <a:r>
              <a:rPr lang="ca-ES" dirty="0" smtClean="0"/>
              <a:t>sou un </a:t>
            </a:r>
            <a:r>
              <a:rPr lang="ca-ES" dirty="0"/>
              <a:t>centre de formació </a:t>
            </a:r>
            <a:r>
              <a:rPr lang="ca-ES" dirty="0" smtClean="0"/>
              <a:t>professional per a l’ocupació que </a:t>
            </a:r>
            <a:r>
              <a:rPr lang="ca-ES" dirty="0"/>
              <a:t>coneixeu empreses amb necessitat de cobrir llocs de treball i disposades a contractar </a:t>
            </a:r>
            <a:r>
              <a:rPr lang="ca-ES" dirty="0" smtClean="0"/>
              <a:t>els/les </a:t>
            </a:r>
            <a:r>
              <a:rPr lang="ca-ES" dirty="0"/>
              <a:t>alumnes que formeu, el SOC subvenciona la formació necessària mitjançant aquest programa</a:t>
            </a:r>
          </a:p>
        </p:txBody>
      </p:sp>
    </p:spTree>
    <p:extLst>
      <p:ext uri="{BB962C8B-B14F-4D97-AF65-F5344CB8AC3E}">
        <p14:creationId xmlns:p14="http://schemas.microsoft.com/office/powerpoint/2010/main" val="4154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50" y="289348"/>
            <a:ext cx="1602720" cy="522976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718" y="704748"/>
            <a:ext cx="7953476" cy="596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2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50" y="289348"/>
            <a:ext cx="1602720" cy="522976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044" y="695783"/>
            <a:ext cx="8473804" cy="603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5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50" y="289348"/>
            <a:ext cx="1602720" cy="522976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66" y="1470210"/>
            <a:ext cx="8244345" cy="4769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66092" y="4130487"/>
            <a:ext cx="2967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dirty="0" smtClean="0"/>
              <a:t>A la web del SOC podeu trobar tota la informació disponible dels programes</a:t>
            </a:r>
          </a:p>
        </p:txBody>
      </p:sp>
      <p:cxnSp>
        <p:nvCxnSpPr>
          <p:cNvPr id="13" name="Connector angular 12"/>
          <p:cNvCxnSpPr/>
          <p:nvPr/>
        </p:nvCxnSpPr>
        <p:spPr>
          <a:xfrm rot="5400000">
            <a:off x="9190843" y="4709132"/>
            <a:ext cx="943571" cy="1632941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7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50" y="289348"/>
            <a:ext cx="1602720" cy="522976"/>
          </a:xfrm>
          <a:prstGeom prst="rect">
            <a:avLst/>
          </a:prstGeom>
        </p:spPr>
      </p:pic>
      <p:sp>
        <p:nvSpPr>
          <p:cNvPr id="5" name="QuadreDeText 4"/>
          <p:cNvSpPr txBox="1"/>
          <p:nvPr/>
        </p:nvSpPr>
        <p:spPr>
          <a:xfrm>
            <a:off x="4241137" y="2025284"/>
            <a:ext cx="271003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 smtClean="0"/>
              <a:t>Moltes gràcies!</a:t>
            </a:r>
          </a:p>
          <a:p>
            <a:endParaRPr lang="ca-ES" sz="2800" b="1" dirty="0"/>
          </a:p>
          <a:p>
            <a:r>
              <a:rPr lang="ca-ES" sz="2800" b="1" dirty="0" smtClean="0"/>
              <a:t>#</a:t>
            </a:r>
            <a:r>
              <a:rPr lang="ca-ES" sz="2800" b="1" dirty="0" err="1" smtClean="0"/>
              <a:t>SOCalteucostat</a:t>
            </a:r>
            <a:endParaRPr lang="ca-ES" sz="2800" b="1" dirty="0"/>
          </a:p>
        </p:txBody>
      </p:sp>
    </p:spTree>
    <p:extLst>
      <p:ext uri="{BB962C8B-B14F-4D97-AF65-F5344CB8AC3E}">
        <p14:creationId xmlns:p14="http://schemas.microsoft.com/office/powerpoint/2010/main" val="42600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50" y="289348"/>
            <a:ext cx="1602720" cy="522976"/>
          </a:xfrm>
          <a:prstGeom prst="rect">
            <a:avLst/>
          </a:prstGeom>
        </p:spPr>
      </p:pic>
      <p:sp>
        <p:nvSpPr>
          <p:cNvPr id="5" name="QuadreDeText 4"/>
          <p:cNvSpPr txBox="1"/>
          <p:nvPr/>
        </p:nvSpPr>
        <p:spPr>
          <a:xfrm>
            <a:off x="4365812" y="2506996"/>
            <a:ext cx="7655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 smtClean="0"/>
              <a:t>Convocatòries de foment de la contractació</a:t>
            </a:r>
          </a:p>
          <a:p>
            <a:pPr algn="ctr"/>
            <a:endParaRPr lang="ca-ES" sz="2400" b="1" dirty="0" smtClean="0"/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99" y="672352"/>
            <a:ext cx="4194529" cy="604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6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50" y="289348"/>
            <a:ext cx="1602720" cy="522976"/>
          </a:xfrm>
          <a:prstGeom prst="rect">
            <a:avLst/>
          </a:prstGeom>
        </p:spPr>
      </p:pic>
      <p:pic>
        <p:nvPicPr>
          <p:cNvPr id="5" name="Imatge 4" descr="cid:image003.jpg@01D7BB80.2D2B9D40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15"/>
          <a:stretch/>
        </p:blipFill>
        <p:spPr bwMode="auto">
          <a:xfrm>
            <a:off x="1463041" y="812324"/>
            <a:ext cx="9388770" cy="56187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Agrupa 6"/>
          <p:cNvGrpSpPr/>
          <p:nvPr/>
        </p:nvGrpSpPr>
        <p:grpSpPr>
          <a:xfrm>
            <a:off x="1326015" y="4739640"/>
            <a:ext cx="156210" cy="781050"/>
            <a:chOff x="1157478" y="4709160"/>
            <a:chExt cx="156210" cy="781050"/>
          </a:xfrm>
        </p:grpSpPr>
        <p:sp>
          <p:nvSpPr>
            <p:cNvPr id="3" name="Rectangle 2"/>
            <p:cNvSpPr/>
            <p:nvPr/>
          </p:nvSpPr>
          <p:spPr>
            <a:xfrm>
              <a:off x="1188720" y="4709160"/>
              <a:ext cx="109728" cy="58521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6" name="Oval 5"/>
            <p:cNvSpPr/>
            <p:nvPr/>
          </p:nvSpPr>
          <p:spPr>
            <a:xfrm>
              <a:off x="1157478" y="5328666"/>
              <a:ext cx="156210" cy="16154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14779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/>
          <p:cNvPicPr/>
          <p:nvPr/>
        </p:nvPicPr>
        <p:blipFill rotWithShape="1">
          <a:blip r:embed="rId2"/>
          <a:srcRect l="12073" t="17882" r="13140" b="6093"/>
          <a:stretch/>
        </p:blipFill>
        <p:spPr bwMode="auto">
          <a:xfrm>
            <a:off x="1838424" y="1121013"/>
            <a:ext cx="8662737" cy="46360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50" y="289348"/>
            <a:ext cx="1602720" cy="522976"/>
          </a:xfrm>
          <a:prstGeom prst="rect">
            <a:avLst/>
          </a:prstGeom>
        </p:spPr>
      </p:pic>
      <p:sp>
        <p:nvSpPr>
          <p:cNvPr id="5" name="QuadreDeText 4"/>
          <p:cNvSpPr txBox="1"/>
          <p:nvPr/>
        </p:nvSpPr>
        <p:spPr>
          <a:xfrm rot="1645978">
            <a:off x="8918056" y="3979762"/>
            <a:ext cx="1040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rgbClr val="FF0000"/>
                </a:solidFill>
              </a:rPr>
              <a:t>PREVISIÓ</a:t>
            </a:r>
            <a:endParaRPr lang="ca-ES" sz="1400" b="1" dirty="0">
              <a:solidFill>
                <a:srgbClr val="FF0000"/>
              </a:solidFill>
            </a:endParaRPr>
          </a:p>
        </p:txBody>
      </p:sp>
      <p:sp>
        <p:nvSpPr>
          <p:cNvPr id="7" name="QuadreDeText 6"/>
          <p:cNvSpPr txBox="1"/>
          <p:nvPr/>
        </p:nvSpPr>
        <p:spPr>
          <a:xfrm rot="1645978">
            <a:off x="10062848" y="2644019"/>
            <a:ext cx="1040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solidFill>
                  <a:srgbClr val="FF0000"/>
                </a:solidFill>
              </a:rPr>
              <a:t>PREVISIÓ</a:t>
            </a:r>
            <a:endParaRPr lang="ca-E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08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50" y="289348"/>
            <a:ext cx="1602720" cy="522976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956" y="3220922"/>
            <a:ext cx="2610214" cy="695422"/>
          </a:xfrm>
          <a:prstGeom prst="rect">
            <a:avLst/>
          </a:prstGeom>
        </p:spPr>
      </p:pic>
      <p:sp>
        <p:nvSpPr>
          <p:cNvPr id="6" name="QuadreDeText 5"/>
          <p:cNvSpPr txBox="1"/>
          <p:nvPr/>
        </p:nvSpPr>
        <p:spPr>
          <a:xfrm>
            <a:off x="2476976" y="1342805"/>
            <a:ext cx="58080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Molt important: els i les joves el dia abans de subscriure el contracte han d’estar inscrits/tes al SOC com a demandants d’ocupació no ocupats/des.</a:t>
            </a:r>
          </a:p>
          <a:p>
            <a:endParaRPr lang="ca-ES" dirty="0"/>
          </a:p>
          <a:p>
            <a:r>
              <a:rPr lang="ca-ES" dirty="0" smtClean="0"/>
              <a:t>Per fer-ho, es pot trucar a: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5894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50" y="289348"/>
            <a:ext cx="1602720" cy="522976"/>
          </a:xfrm>
          <a:prstGeom prst="rect">
            <a:avLst/>
          </a:prstGeom>
        </p:spPr>
      </p:pic>
      <p:sp>
        <p:nvSpPr>
          <p:cNvPr id="5" name="QuadreDeText 4"/>
          <p:cNvSpPr txBox="1"/>
          <p:nvPr/>
        </p:nvSpPr>
        <p:spPr>
          <a:xfrm>
            <a:off x="4356847" y="2493377"/>
            <a:ext cx="7655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b="1" dirty="0" smtClean="0"/>
              <a:t>Programa de Formació Professional per a l’Ocupació DUAL </a:t>
            </a: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00" y="812324"/>
            <a:ext cx="4043165" cy="573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6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50" y="289348"/>
            <a:ext cx="1602720" cy="522976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262" y="887505"/>
            <a:ext cx="7813619" cy="5731729"/>
          </a:xfrm>
          <a:prstGeom prst="rect">
            <a:avLst/>
          </a:prstGeom>
        </p:spPr>
      </p:pic>
      <p:grpSp>
        <p:nvGrpSpPr>
          <p:cNvPr id="5" name="Agrupa 4"/>
          <p:cNvGrpSpPr/>
          <p:nvPr/>
        </p:nvGrpSpPr>
        <p:grpSpPr>
          <a:xfrm>
            <a:off x="1455421" y="5814060"/>
            <a:ext cx="244602" cy="712470"/>
            <a:chOff x="1157478" y="4709160"/>
            <a:chExt cx="156210" cy="781050"/>
          </a:xfrm>
        </p:grpSpPr>
        <p:sp>
          <p:nvSpPr>
            <p:cNvPr id="6" name="Rectangle 5"/>
            <p:cNvSpPr/>
            <p:nvPr/>
          </p:nvSpPr>
          <p:spPr>
            <a:xfrm>
              <a:off x="1188720" y="4709160"/>
              <a:ext cx="109728" cy="58521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7" name="Oval 6"/>
            <p:cNvSpPr/>
            <p:nvPr/>
          </p:nvSpPr>
          <p:spPr>
            <a:xfrm>
              <a:off x="1157478" y="5328666"/>
              <a:ext cx="156210" cy="16154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45522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0F55-67D4-488C-A650-A29AA3684644}" type="slidenum">
              <a:rPr lang="ca-ES" smtClean="0"/>
              <a:t>8</a:t>
            </a:fld>
            <a:endParaRPr lang="ca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0A861A-75B5-3045-887B-E36FBA5ACCA5}"/>
              </a:ext>
            </a:extLst>
          </p:cNvPr>
          <p:cNvSpPr txBox="1"/>
          <p:nvPr/>
        </p:nvSpPr>
        <p:spPr>
          <a:xfrm>
            <a:off x="367104" y="871282"/>
            <a:ext cx="7120218" cy="461665"/>
          </a:xfrm>
          <a:prstGeom prst="rect">
            <a:avLst/>
          </a:prstGeom>
          <a:solidFill>
            <a:srgbClr val="75C81A"/>
          </a:solidFill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COM HO VOLEM FER?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367104" y="1332947"/>
            <a:ext cx="7189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En</a:t>
            </a:r>
            <a:r>
              <a:rPr lang="en-GB" dirty="0" smtClean="0"/>
              <a:t> forma de </a:t>
            </a:r>
            <a:r>
              <a:rPr lang="en-GB" dirty="0" err="1" smtClean="0"/>
              <a:t>projectes</a:t>
            </a:r>
            <a:r>
              <a:rPr lang="en-GB" dirty="0" smtClean="0"/>
              <a:t> </a:t>
            </a:r>
            <a:r>
              <a:rPr lang="en-GB" dirty="0" err="1" smtClean="0"/>
              <a:t>formatius</a:t>
            </a:r>
            <a:r>
              <a:rPr lang="en-GB" dirty="0" smtClean="0"/>
              <a:t> que </a:t>
            </a:r>
            <a:r>
              <a:rPr lang="en-GB" dirty="0" err="1" smtClean="0"/>
              <a:t>contemplin</a:t>
            </a:r>
            <a:r>
              <a:rPr lang="en-GB" dirty="0" smtClean="0"/>
              <a:t>:</a:t>
            </a:r>
            <a:endParaRPr lang="en-GB" dirty="0"/>
          </a:p>
        </p:txBody>
      </p:sp>
      <p:graphicFrame>
        <p:nvGraphicFramePr>
          <p:cNvPr id="9" name="Diagrama 8"/>
          <p:cNvGraphicFramePr/>
          <p:nvPr>
            <p:extLst/>
          </p:nvPr>
        </p:nvGraphicFramePr>
        <p:xfrm>
          <a:off x="3258207" y="708909"/>
          <a:ext cx="8008825" cy="5119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Diagrama 26"/>
          <p:cNvGraphicFramePr/>
          <p:nvPr>
            <p:extLst/>
          </p:nvPr>
        </p:nvGraphicFramePr>
        <p:xfrm>
          <a:off x="3132083" y="4752242"/>
          <a:ext cx="8058255" cy="752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8" name="QuadreDeText 27"/>
          <p:cNvSpPr txBox="1"/>
          <p:nvPr/>
        </p:nvSpPr>
        <p:spPr>
          <a:xfrm>
            <a:off x="1450428" y="5691511"/>
            <a:ext cx="10121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altLang="es-ES" sz="1400" i="1" dirty="0" smtClean="0">
                <a:cs typeface="Times New Roman" panose="02020603050405020304" pitchFamily="18" charset="0"/>
              </a:rPr>
              <a:t>*** Les </a:t>
            </a:r>
            <a:r>
              <a:rPr lang="ca-ES" altLang="es-ES" sz="1400" i="1" dirty="0">
                <a:cs typeface="Times New Roman" panose="02020603050405020304" pitchFamily="18" charset="0"/>
              </a:rPr>
              <a:t>persones interessades el programa poden rebre una </a:t>
            </a:r>
            <a:r>
              <a:rPr lang="ca-ES" altLang="es-ES" sz="1400" b="1" i="1" dirty="0">
                <a:cs typeface="Times New Roman" panose="02020603050405020304" pitchFamily="18" charset="0"/>
              </a:rPr>
              <a:t>formació a mida </a:t>
            </a:r>
            <a:r>
              <a:rPr lang="ca-ES" altLang="es-ES" sz="1400" i="1" dirty="0">
                <a:cs typeface="Times New Roman" panose="02020603050405020304" pitchFamily="18" charset="0"/>
              </a:rPr>
              <a:t>prèvia abans de fer el salt; els permet explorar el sector i assolir competències mínimes prèvies que sol·licitin les empreses. </a:t>
            </a:r>
            <a:r>
              <a:rPr lang="ca-ES" altLang="es-ES" sz="1400" i="1" dirty="0" smtClean="0">
                <a:cs typeface="Times New Roman" panose="02020603050405020304" pitchFamily="18" charset="0"/>
              </a:rPr>
              <a:t>També servirà perquè les empreses coneguin les persones candidates i per tant, serà part del procés de selecció d’aquestes. </a:t>
            </a:r>
            <a:endParaRPr lang="ca-ES" altLang="es-ES" sz="1400" i="1" dirty="0">
              <a:cs typeface="Times New Roman" panose="02020603050405020304" pitchFamily="18" charset="0"/>
            </a:endParaRPr>
          </a:p>
          <a:p>
            <a:endParaRPr lang="ca-ES" sz="1400" i="1" dirty="0"/>
          </a:p>
        </p:txBody>
      </p:sp>
      <p:pic>
        <p:nvPicPr>
          <p:cNvPr id="19" name="Imatg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50" y="289348"/>
            <a:ext cx="1602720" cy="5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2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0F55-67D4-488C-A650-A29AA3684644}" type="slidenum">
              <a:rPr lang="ca-ES" smtClean="0"/>
              <a:t>9</a:t>
            </a:fld>
            <a:endParaRPr lang="ca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0A861A-75B5-3045-887B-E36FBA5ACCA5}"/>
              </a:ext>
            </a:extLst>
          </p:cNvPr>
          <p:cNvSpPr txBox="1"/>
          <p:nvPr/>
        </p:nvSpPr>
        <p:spPr>
          <a:xfrm>
            <a:off x="283022" y="703117"/>
            <a:ext cx="7120218" cy="461665"/>
          </a:xfrm>
          <a:prstGeom prst="rect">
            <a:avLst/>
          </a:prstGeom>
          <a:solidFill>
            <a:srgbClr val="75C81A"/>
          </a:solidFill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COM HO VOLEM FER?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283022" y="1148281"/>
            <a:ext cx="7189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En</a:t>
            </a:r>
            <a:r>
              <a:rPr lang="en-GB" dirty="0" smtClean="0"/>
              <a:t> forma de </a:t>
            </a:r>
            <a:r>
              <a:rPr lang="en-GB" dirty="0" err="1" smtClean="0"/>
              <a:t>projectes</a:t>
            </a:r>
            <a:r>
              <a:rPr lang="en-GB" dirty="0" smtClean="0"/>
              <a:t> </a:t>
            </a:r>
            <a:r>
              <a:rPr lang="en-GB" dirty="0" err="1" smtClean="0"/>
              <a:t>formatius</a:t>
            </a:r>
            <a:r>
              <a:rPr lang="en-GB" dirty="0" smtClean="0"/>
              <a:t> on </a:t>
            </a:r>
            <a:r>
              <a:rPr lang="en-GB" dirty="0" err="1" smtClean="0"/>
              <a:t>estiguin</a:t>
            </a:r>
            <a:r>
              <a:rPr lang="en-GB" dirty="0" smtClean="0"/>
              <a:t> presents </a:t>
            </a:r>
            <a:r>
              <a:rPr lang="en-GB" dirty="0" err="1" smtClean="0"/>
              <a:t>els</a:t>
            </a:r>
            <a:r>
              <a:rPr lang="en-GB" dirty="0" smtClean="0"/>
              <a:t> </a:t>
            </a:r>
            <a:r>
              <a:rPr lang="en-GB" dirty="0" err="1" smtClean="0"/>
              <a:t>següents</a:t>
            </a:r>
            <a:r>
              <a:rPr lang="en-GB" dirty="0" smtClean="0"/>
              <a:t> </a:t>
            </a:r>
            <a:r>
              <a:rPr lang="en-GB" dirty="0" err="1" smtClean="0"/>
              <a:t>rols</a:t>
            </a:r>
            <a:r>
              <a:rPr lang="en-GB" dirty="0" smtClean="0"/>
              <a:t>:</a:t>
            </a:r>
            <a:endParaRPr lang="en-GB" dirty="0"/>
          </a:p>
        </p:txBody>
      </p:sp>
      <p:graphicFrame>
        <p:nvGraphicFramePr>
          <p:cNvPr id="8" name="Diagrama 7"/>
          <p:cNvGraphicFramePr/>
          <p:nvPr>
            <p:extLst/>
          </p:nvPr>
        </p:nvGraphicFramePr>
        <p:xfrm>
          <a:off x="1338317" y="133294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t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50" y="289348"/>
            <a:ext cx="1602720" cy="5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A1E7C5CBB26E4B93AA3433A1D3184A" ma:contentTypeVersion="12" ma:contentTypeDescription="Crea un document nou" ma:contentTypeScope="" ma:versionID="374573bf6342e7c30eb9b035853f9d1d">
  <xsd:schema xmlns:xsd="http://www.w3.org/2001/XMLSchema" xmlns:xs="http://www.w3.org/2001/XMLSchema" xmlns:p="http://schemas.microsoft.com/office/2006/metadata/properties" xmlns:ns3="189d175c-0312-41ee-82ab-0b3e01dbfd74" xmlns:ns4="b889f95b-d683-4c39-8e92-40414f04907f" targetNamespace="http://schemas.microsoft.com/office/2006/metadata/properties" ma:root="true" ma:fieldsID="eabf5499ec959f9029535aa49c8cf4be" ns3:_="" ns4:_="">
    <xsd:import namespace="189d175c-0312-41ee-82ab-0b3e01dbfd74"/>
    <xsd:import namespace="b889f95b-d683-4c39-8e92-40414f0490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d175c-0312-41ee-82ab-0b3e01dbfd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89f95b-d683-4c39-8e92-40414f04907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de la indicació per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C6B966-ACB9-4145-B8F9-E8278E438F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D86EDF-45B8-41EE-A6A4-DDDE527F5524}">
  <ds:schemaRefs>
    <ds:schemaRef ds:uri="http://schemas.microsoft.com/office/2006/documentManagement/types"/>
    <ds:schemaRef ds:uri="b889f95b-d683-4c39-8e92-40414f04907f"/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189d175c-0312-41ee-82ab-0b3e01dbfd74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15654E4-FCB8-42DD-9760-C4CCBA26DA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9d175c-0312-41ee-82ab-0b3e01dbfd74"/>
    <ds:schemaRef ds:uri="b889f95b-d683-4c39-8e92-40414f0490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7243</TotalTime>
  <Words>603</Words>
  <Application>Microsoft Office PowerPoint</Application>
  <PresentationFormat>Pantalla panoràmica</PresentationFormat>
  <Paragraphs>67</Paragraphs>
  <Slides>16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Tema de l'Office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CTTI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Clota Marza, Gloria</dc:creator>
  <cp:lastModifiedBy>Eva Expòsito Nogué</cp:lastModifiedBy>
  <cp:revision>311</cp:revision>
  <dcterms:created xsi:type="dcterms:W3CDTF">2021-06-04T12:07:41Z</dcterms:created>
  <dcterms:modified xsi:type="dcterms:W3CDTF">2021-10-28T11:40:22Z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0x01010049A1E7C5CBB26E4B93AA3433A1D3184A</vt:lpwstr>
  </property>
</Properties>
</file>